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  <p:sldMasterId id="2147483821" r:id="rId2"/>
  </p:sldMasterIdLst>
  <p:notesMasterIdLst>
    <p:notesMasterId r:id="rId34"/>
  </p:notesMasterIdLst>
  <p:handoutMasterIdLst>
    <p:handoutMasterId r:id="rId35"/>
  </p:handoutMasterIdLst>
  <p:sldIdLst>
    <p:sldId id="256" r:id="rId3"/>
    <p:sldId id="690" r:id="rId4"/>
    <p:sldId id="689" r:id="rId5"/>
    <p:sldId id="686" r:id="rId6"/>
    <p:sldId id="408" r:id="rId7"/>
    <p:sldId id="688" r:id="rId8"/>
    <p:sldId id="401" r:id="rId9"/>
    <p:sldId id="412" r:id="rId10"/>
    <p:sldId id="411" r:id="rId11"/>
    <p:sldId id="673" r:id="rId12"/>
    <p:sldId id="674" r:id="rId13"/>
    <p:sldId id="676" r:id="rId14"/>
    <p:sldId id="675" r:id="rId15"/>
    <p:sldId id="677" r:id="rId16"/>
    <p:sldId id="678" r:id="rId17"/>
    <p:sldId id="681" r:id="rId18"/>
    <p:sldId id="680" r:id="rId19"/>
    <p:sldId id="381" r:id="rId20"/>
    <p:sldId id="682" r:id="rId21"/>
    <p:sldId id="683" r:id="rId22"/>
    <p:sldId id="684" r:id="rId23"/>
    <p:sldId id="388" r:id="rId24"/>
    <p:sldId id="392" r:id="rId25"/>
    <p:sldId id="393" r:id="rId26"/>
    <p:sldId id="397" r:id="rId27"/>
    <p:sldId id="399" r:id="rId28"/>
    <p:sldId id="402" r:id="rId29"/>
    <p:sldId id="404" r:id="rId30"/>
    <p:sldId id="405" r:id="rId31"/>
    <p:sldId id="406" r:id="rId32"/>
    <p:sldId id="407" r:id="rId3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inning" id="{BFA1E3BA-FA8C-44EC-8F73-783A3C1E9856}">
          <p14:sldIdLst>
            <p14:sldId id="256"/>
            <p14:sldId id="690"/>
            <p14:sldId id="689"/>
            <p14:sldId id="686"/>
            <p14:sldId id="408"/>
            <p14:sldId id="688"/>
            <p14:sldId id="401"/>
            <p14:sldId id="412"/>
            <p14:sldId id="411"/>
            <p14:sldId id="673"/>
            <p14:sldId id="674"/>
            <p14:sldId id="676"/>
            <p14:sldId id="675"/>
            <p14:sldId id="677"/>
            <p14:sldId id="678"/>
            <p14:sldId id="681"/>
            <p14:sldId id="680"/>
            <p14:sldId id="381"/>
            <p14:sldId id="682"/>
            <p14:sldId id="683"/>
            <p14:sldId id="684"/>
            <p14:sldId id="388"/>
            <p14:sldId id="392"/>
            <p14:sldId id="393"/>
            <p14:sldId id="397"/>
            <p14:sldId id="399"/>
            <p14:sldId id="402"/>
            <p14:sldId id="404"/>
            <p14:sldId id="405"/>
            <p14:sldId id="406"/>
            <p14:sldId id="40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3EA"/>
    <a:srgbClr val="000000"/>
    <a:srgbClr val="E1F1F0"/>
    <a:srgbClr val="4EBAA3"/>
    <a:srgbClr val="FFFF00"/>
    <a:srgbClr val="35B19D"/>
    <a:srgbClr val="78ADCD"/>
    <a:srgbClr val="FFFFFF"/>
    <a:srgbClr val="357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61" autoAdjust="0"/>
    <p:restoredTop sz="95596" autoAdjust="0"/>
  </p:normalViewPr>
  <p:slideViewPr>
    <p:cSldViewPr>
      <p:cViewPr>
        <p:scale>
          <a:sx n="100" d="100"/>
          <a:sy n="100" d="100"/>
        </p:scale>
        <p:origin x="-130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C7E74-BB54-1E40-8D4B-C550FFBA8924}" type="doc">
      <dgm:prSet loTypeId="urn:microsoft.com/office/officeart/2008/layout/VerticalCurvedList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C7834D-9677-6F4A-8E39-16DD21D7D35F}">
      <dgm:prSet phldrT="[Text]" custT="1"/>
      <dgm:spPr/>
      <dgm:t>
        <a:bodyPr/>
        <a:lstStyle/>
        <a:p>
          <a:pPr marL="0" indent="0" algn="just"/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Sistem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Jaminan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Produk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Halal (SJPH) 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adalah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suatu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sistem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yang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terintegrasi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disusun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diterapkan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dan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dipelihara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untuk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mengatur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Bahan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proses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produksi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Produk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sumber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daya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dan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prosedur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dalam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rangka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menjaga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kesinambungan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PPH. </a:t>
          </a:r>
          <a:r>
            <a:rPr lang="en-ID" sz="2000" dirty="0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(</a:t>
          </a:r>
          <a:r>
            <a:rPr lang="en-ID" sz="2000" dirty="0" err="1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Pasal</a:t>
          </a:r>
          <a:r>
            <a:rPr lang="en-ID" sz="2000" dirty="0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65 PP 39/2021 Bab </a:t>
          </a:r>
          <a:r>
            <a:rPr lang="en-ID" sz="2000" dirty="0" err="1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Penjelasan</a:t>
          </a:r>
          <a:r>
            <a:rPr lang="en-ID" sz="2000" dirty="0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)</a:t>
          </a:r>
          <a:endParaRPr lang="en-US" sz="2000" dirty="0">
            <a:solidFill>
              <a:srgbClr val="B3D3EA"/>
            </a:solidFill>
            <a:latin typeface="+mj-lt"/>
          </a:endParaRPr>
        </a:p>
      </dgm:t>
    </dgm:pt>
    <dgm:pt modelId="{892D449B-9B39-9C44-8159-D7C50D7F551B}" type="sibTrans" cxnId="{8ECC4C88-1313-6E4B-AD75-BA97FBC4ECC5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F2D40FDA-041E-E441-B712-5F82F4D927F6}" type="parTrans" cxnId="{8ECC4C88-1313-6E4B-AD75-BA97FBC4ECC5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+mj-lt"/>
          </a:endParaRPr>
        </a:p>
      </dgm:t>
    </dgm:pt>
    <dgm:pt modelId="{69973E0F-79AB-DA4E-B4AC-E202E7CF42D7}" type="pres">
      <dgm:prSet presAssocID="{E18C7E74-BB54-1E40-8D4B-C550FFBA89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8DEC22D-87CF-6044-AD38-A53E8BA3FB32}" type="pres">
      <dgm:prSet presAssocID="{E18C7E74-BB54-1E40-8D4B-C550FFBA8924}" presName="Name1" presStyleCnt="0"/>
      <dgm:spPr/>
    </dgm:pt>
    <dgm:pt modelId="{99322529-DF71-6C4C-B297-3CF0D4AD0456}" type="pres">
      <dgm:prSet presAssocID="{E18C7E74-BB54-1E40-8D4B-C550FFBA8924}" presName="cycle" presStyleCnt="0"/>
      <dgm:spPr/>
    </dgm:pt>
    <dgm:pt modelId="{03CC92DA-F4AF-9B41-9283-E9A011BF4F9C}" type="pres">
      <dgm:prSet presAssocID="{E18C7E74-BB54-1E40-8D4B-C550FFBA8924}" presName="srcNode" presStyleLbl="node1" presStyleIdx="0" presStyleCnt="1"/>
      <dgm:spPr/>
    </dgm:pt>
    <dgm:pt modelId="{D8C1D9DC-969E-D446-96FC-727B5AD20729}" type="pres">
      <dgm:prSet presAssocID="{E18C7E74-BB54-1E40-8D4B-C550FFBA8924}" presName="conn" presStyleLbl="parChTrans1D2" presStyleIdx="0" presStyleCnt="1"/>
      <dgm:spPr/>
      <dgm:t>
        <a:bodyPr/>
        <a:lstStyle/>
        <a:p>
          <a:endParaRPr lang="en-US"/>
        </a:p>
      </dgm:t>
    </dgm:pt>
    <dgm:pt modelId="{05A07CDB-498E-494D-A00F-778F096FD5D8}" type="pres">
      <dgm:prSet presAssocID="{E18C7E74-BB54-1E40-8D4B-C550FFBA8924}" presName="extraNode" presStyleLbl="node1" presStyleIdx="0" presStyleCnt="1"/>
      <dgm:spPr/>
    </dgm:pt>
    <dgm:pt modelId="{76E808BE-71A1-7045-8D58-C0326E79FE09}" type="pres">
      <dgm:prSet presAssocID="{E18C7E74-BB54-1E40-8D4B-C550FFBA8924}" presName="dstNode" presStyleLbl="node1" presStyleIdx="0" presStyleCnt="1"/>
      <dgm:spPr/>
    </dgm:pt>
    <dgm:pt modelId="{B3679776-D7E5-DC4F-B994-76DD2373559B}" type="pres">
      <dgm:prSet presAssocID="{BAC7834D-9677-6F4A-8E39-16DD21D7D35F}" presName="text_1" presStyleLbl="node1" presStyleIdx="0" presStyleCnt="1" custScaleX="112089" custScaleY="165848" custLinFactNeighborX="-6426" custLinFactNeighborY="-3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6309E-91BC-5A47-97EC-894498916FDC}" type="pres">
      <dgm:prSet presAssocID="{BAC7834D-9677-6F4A-8E39-16DD21D7D35F}" presName="accent_1" presStyleCnt="0"/>
      <dgm:spPr/>
    </dgm:pt>
    <dgm:pt modelId="{F9583270-D72F-5E4C-8251-9A4A66EC8DB9}" type="pres">
      <dgm:prSet presAssocID="{BAC7834D-9677-6F4A-8E39-16DD21D7D35F}" presName="accentRepeatNode" presStyleLbl="solidFgAcc1" presStyleIdx="0" presStyleCnt="1" custScaleX="51707" custScaleY="101355" custLinFactNeighborX="-22934" custLinFactNeighborY="-6916"/>
      <dgm:spPr>
        <a:prstGeom prst="homePlate">
          <a:avLst/>
        </a:prstGeom>
      </dgm:spPr>
    </dgm:pt>
  </dgm:ptLst>
  <dgm:cxnLst>
    <dgm:cxn modelId="{15E2298F-EDBB-DD49-BEEF-B3277CC8D566}" type="presOf" srcId="{E18C7E74-BB54-1E40-8D4B-C550FFBA8924}" destId="{69973E0F-79AB-DA4E-B4AC-E202E7CF42D7}" srcOrd="0" destOrd="0" presId="urn:microsoft.com/office/officeart/2008/layout/VerticalCurvedList"/>
    <dgm:cxn modelId="{8ECC4C88-1313-6E4B-AD75-BA97FBC4ECC5}" srcId="{E18C7E74-BB54-1E40-8D4B-C550FFBA8924}" destId="{BAC7834D-9677-6F4A-8E39-16DD21D7D35F}" srcOrd="0" destOrd="0" parTransId="{F2D40FDA-041E-E441-B712-5F82F4D927F6}" sibTransId="{892D449B-9B39-9C44-8159-D7C50D7F551B}"/>
    <dgm:cxn modelId="{DC4F21D5-5354-6B45-AB94-8B944AB3F6A6}" type="presOf" srcId="{BAC7834D-9677-6F4A-8E39-16DD21D7D35F}" destId="{B3679776-D7E5-DC4F-B994-76DD2373559B}" srcOrd="0" destOrd="0" presId="urn:microsoft.com/office/officeart/2008/layout/VerticalCurvedList"/>
    <dgm:cxn modelId="{3669D2D0-3CE9-6745-A2E8-7D31548B194D}" type="presOf" srcId="{892D449B-9B39-9C44-8159-D7C50D7F551B}" destId="{D8C1D9DC-969E-D446-96FC-727B5AD20729}" srcOrd="0" destOrd="0" presId="urn:microsoft.com/office/officeart/2008/layout/VerticalCurvedList"/>
    <dgm:cxn modelId="{4CBA7B51-6216-184F-AD80-91A317D7E875}" type="presParOf" srcId="{69973E0F-79AB-DA4E-B4AC-E202E7CF42D7}" destId="{28DEC22D-87CF-6044-AD38-A53E8BA3FB32}" srcOrd="0" destOrd="0" presId="urn:microsoft.com/office/officeart/2008/layout/VerticalCurvedList"/>
    <dgm:cxn modelId="{55C9EB7B-38A6-1A45-BC7A-72F90994E445}" type="presParOf" srcId="{28DEC22D-87CF-6044-AD38-A53E8BA3FB32}" destId="{99322529-DF71-6C4C-B297-3CF0D4AD0456}" srcOrd="0" destOrd="0" presId="urn:microsoft.com/office/officeart/2008/layout/VerticalCurvedList"/>
    <dgm:cxn modelId="{D785F206-205B-0F44-9A1A-C646618AFC9C}" type="presParOf" srcId="{99322529-DF71-6C4C-B297-3CF0D4AD0456}" destId="{03CC92DA-F4AF-9B41-9283-E9A011BF4F9C}" srcOrd="0" destOrd="0" presId="urn:microsoft.com/office/officeart/2008/layout/VerticalCurvedList"/>
    <dgm:cxn modelId="{B3E18DAE-FF94-A141-BF94-6E8AC1743A9F}" type="presParOf" srcId="{99322529-DF71-6C4C-B297-3CF0D4AD0456}" destId="{D8C1D9DC-969E-D446-96FC-727B5AD20729}" srcOrd="1" destOrd="0" presId="urn:microsoft.com/office/officeart/2008/layout/VerticalCurvedList"/>
    <dgm:cxn modelId="{35ABAA3D-9C20-2B47-A382-A8C3BD1CBFB3}" type="presParOf" srcId="{99322529-DF71-6C4C-B297-3CF0D4AD0456}" destId="{05A07CDB-498E-494D-A00F-778F096FD5D8}" srcOrd="2" destOrd="0" presId="urn:microsoft.com/office/officeart/2008/layout/VerticalCurvedList"/>
    <dgm:cxn modelId="{F3DC61E6-B552-CE4D-91E9-D467847F97A8}" type="presParOf" srcId="{99322529-DF71-6C4C-B297-3CF0D4AD0456}" destId="{76E808BE-71A1-7045-8D58-C0326E79FE09}" srcOrd="3" destOrd="0" presId="urn:microsoft.com/office/officeart/2008/layout/VerticalCurvedList"/>
    <dgm:cxn modelId="{F1299465-DFA1-9744-AB71-C7594439D485}" type="presParOf" srcId="{28DEC22D-87CF-6044-AD38-A53E8BA3FB32}" destId="{B3679776-D7E5-DC4F-B994-76DD2373559B}" srcOrd="1" destOrd="0" presId="urn:microsoft.com/office/officeart/2008/layout/VerticalCurvedList"/>
    <dgm:cxn modelId="{639D2E97-15AC-F44C-B0A5-F1060CE679AE}" type="presParOf" srcId="{28DEC22D-87CF-6044-AD38-A53E8BA3FB32}" destId="{1D06309E-91BC-5A47-97EC-894498916FDC}" srcOrd="2" destOrd="0" presId="urn:microsoft.com/office/officeart/2008/layout/VerticalCurvedList"/>
    <dgm:cxn modelId="{C2DD1803-82C1-904E-BF33-E40F99337631}" type="presParOf" srcId="{1D06309E-91BC-5A47-97EC-894498916FDC}" destId="{F9583270-D72F-5E4C-8251-9A4A66EC8D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D8AF2-409E-194C-B4C2-3BBC539102D7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A90024-67CB-1946-A622-BDBB64AA3833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sz="1300" dirty="0">
              <a:solidFill>
                <a:schemeClr val="bg1"/>
              </a:solidFill>
            </a:rPr>
            <a:t>UU NO 33 TAHUN 2014</a:t>
          </a:r>
        </a:p>
      </dgm:t>
    </dgm:pt>
    <dgm:pt modelId="{576641C5-E500-B443-BBDE-0B9AD961A75D}" type="parTrans" cxnId="{55945DF9-9389-4C4F-8AAF-CFCD3617CF6E}">
      <dgm:prSet/>
      <dgm:spPr/>
      <dgm:t>
        <a:bodyPr/>
        <a:lstStyle/>
        <a:p>
          <a:endParaRPr lang="en-US" sz="1300"/>
        </a:p>
      </dgm:t>
    </dgm:pt>
    <dgm:pt modelId="{349354BC-A726-7A49-A4E6-0096716EC408}" type="sibTrans" cxnId="{55945DF9-9389-4C4F-8AAF-CFCD3617CF6E}">
      <dgm:prSet/>
      <dgm:spPr/>
      <dgm:t>
        <a:bodyPr/>
        <a:lstStyle/>
        <a:p>
          <a:endParaRPr lang="en-US" sz="1300"/>
        </a:p>
      </dgm:t>
    </dgm:pt>
    <dgm:pt modelId="{4CB56C68-B45F-1545-87C7-5E1D91AA4A7C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/>
            <a:t> </a:t>
          </a:r>
          <a:r>
            <a:rPr lang="en-US" sz="1400" dirty="0" err="1"/>
            <a:t>Pasal</a:t>
          </a:r>
          <a:r>
            <a:rPr lang="en-US" sz="1400" dirty="0"/>
            <a:t> 6</a:t>
          </a:r>
        </a:p>
      </dgm:t>
    </dgm:pt>
    <dgm:pt modelId="{C1FB7204-754F-E74F-8F37-633C79781B56}" type="parTrans" cxnId="{DBED8F41-E62D-974D-A3D7-40CC9834A0CB}">
      <dgm:prSet/>
      <dgm:spPr/>
      <dgm:t>
        <a:bodyPr/>
        <a:lstStyle/>
        <a:p>
          <a:endParaRPr lang="en-US" sz="1300"/>
        </a:p>
      </dgm:t>
    </dgm:pt>
    <dgm:pt modelId="{CC787512-61B4-D643-A068-11414517DDF1}" type="sibTrans" cxnId="{DBED8F41-E62D-974D-A3D7-40CC9834A0CB}">
      <dgm:prSet/>
      <dgm:spPr/>
      <dgm:t>
        <a:bodyPr/>
        <a:lstStyle/>
        <a:p>
          <a:endParaRPr lang="en-US" sz="1300"/>
        </a:p>
      </dgm:t>
    </dgm:pt>
    <dgm:pt modelId="{18BB2E53-25D3-4549-8E99-78E25CC23923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 err="1"/>
            <a:t>Pasal</a:t>
          </a:r>
          <a:r>
            <a:rPr lang="en-US" sz="1400" dirty="0"/>
            <a:t> 23</a:t>
          </a:r>
        </a:p>
      </dgm:t>
    </dgm:pt>
    <dgm:pt modelId="{37F30512-9197-8242-9BB1-F364BC87332A}" type="parTrans" cxnId="{D7E9FA56-1A0C-204E-AB0D-CD4541CF4E55}">
      <dgm:prSet/>
      <dgm:spPr/>
      <dgm:t>
        <a:bodyPr/>
        <a:lstStyle/>
        <a:p>
          <a:endParaRPr lang="en-US" sz="1300"/>
        </a:p>
      </dgm:t>
    </dgm:pt>
    <dgm:pt modelId="{93312A2E-948E-9C4C-A630-5F909B363122}" type="sibTrans" cxnId="{D7E9FA56-1A0C-204E-AB0D-CD4541CF4E55}">
      <dgm:prSet/>
      <dgm:spPr/>
      <dgm:t>
        <a:bodyPr/>
        <a:lstStyle/>
        <a:p>
          <a:endParaRPr lang="en-US" sz="1300"/>
        </a:p>
      </dgm:t>
    </dgm:pt>
    <dgm:pt modelId="{3F998BB7-568B-CA42-B343-E20C314E9B43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sz="1300" dirty="0">
              <a:solidFill>
                <a:schemeClr val="bg1"/>
              </a:solidFill>
            </a:rPr>
            <a:t>PP NO 31 TAHUN 2019</a:t>
          </a:r>
        </a:p>
      </dgm:t>
    </dgm:pt>
    <dgm:pt modelId="{BDE49E3F-386D-B84D-BD69-892058F9D5A8}" type="parTrans" cxnId="{1EE87C0B-5EA1-D148-90FC-4D7507CE372C}">
      <dgm:prSet/>
      <dgm:spPr/>
      <dgm:t>
        <a:bodyPr/>
        <a:lstStyle/>
        <a:p>
          <a:endParaRPr lang="en-US" sz="1300"/>
        </a:p>
      </dgm:t>
    </dgm:pt>
    <dgm:pt modelId="{119916D5-81DC-3C48-95EC-2714F0C0C881}" type="sibTrans" cxnId="{1EE87C0B-5EA1-D148-90FC-4D7507CE372C}">
      <dgm:prSet/>
      <dgm:spPr/>
      <dgm:t>
        <a:bodyPr/>
        <a:lstStyle/>
        <a:p>
          <a:endParaRPr lang="en-US" sz="1300"/>
        </a:p>
      </dgm:t>
    </dgm:pt>
    <dgm:pt modelId="{6B00516C-74DD-B34F-9DC1-6667610C84F9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/>
            <a:t> </a:t>
          </a:r>
          <a:r>
            <a:rPr lang="en-US" sz="1400" dirty="0" err="1"/>
            <a:t>Pasal</a:t>
          </a:r>
          <a:r>
            <a:rPr lang="en-US" sz="1400" dirty="0"/>
            <a:t> 4 </a:t>
          </a:r>
          <a:r>
            <a:rPr lang="en-US" sz="1400" dirty="0" err="1"/>
            <a:t>butir</a:t>
          </a:r>
          <a:r>
            <a:rPr lang="en-US" sz="1400" dirty="0"/>
            <a:t> 3  </a:t>
          </a:r>
          <a:r>
            <a:rPr lang="en-US" sz="1400" dirty="0" err="1"/>
            <a:t>huruf</a:t>
          </a:r>
          <a:r>
            <a:rPr lang="en-US" sz="1400" dirty="0"/>
            <a:t> b</a:t>
          </a:r>
        </a:p>
      </dgm:t>
    </dgm:pt>
    <dgm:pt modelId="{72E632A7-1238-2F46-AF40-029B72862DC2}" type="parTrans" cxnId="{4186A96C-E48F-7C49-98CB-B2E815E3DEE7}">
      <dgm:prSet/>
      <dgm:spPr/>
      <dgm:t>
        <a:bodyPr/>
        <a:lstStyle/>
        <a:p>
          <a:endParaRPr lang="en-US" sz="1300"/>
        </a:p>
      </dgm:t>
    </dgm:pt>
    <dgm:pt modelId="{27FF0072-E798-BD4B-8B31-19C25314CCAE}" type="sibTrans" cxnId="{4186A96C-E48F-7C49-98CB-B2E815E3DEE7}">
      <dgm:prSet/>
      <dgm:spPr/>
      <dgm:t>
        <a:bodyPr/>
        <a:lstStyle/>
        <a:p>
          <a:endParaRPr lang="en-US" sz="1300"/>
        </a:p>
      </dgm:t>
    </dgm:pt>
    <dgm:pt modelId="{9918396F-CE7F-DE4F-B6F1-D494A36E12A6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sz="1300" dirty="0">
              <a:solidFill>
                <a:schemeClr val="bg1"/>
              </a:solidFill>
            </a:rPr>
            <a:t>PMA NO 26  TAHUN 2019</a:t>
          </a:r>
        </a:p>
      </dgm:t>
    </dgm:pt>
    <dgm:pt modelId="{4438D7BD-4FE9-6744-9B3C-8B93377C4A0C}" type="parTrans" cxnId="{82A9D5BF-BD2C-0445-B38A-9BE3CE3AA322}">
      <dgm:prSet/>
      <dgm:spPr/>
      <dgm:t>
        <a:bodyPr/>
        <a:lstStyle/>
        <a:p>
          <a:endParaRPr lang="en-US" sz="1300"/>
        </a:p>
      </dgm:t>
    </dgm:pt>
    <dgm:pt modelId="{A9C55C0C-1415-DF43-AB0E-9DA9E9C5C7B2}" type="sibTrans" cxnId="{82A9D5BF-BD2C-0445-B38A-9BE3CE3AA322}">
      <dgm:prSet/>
      <dgm:spPr/>
      <dgm:t>
        <a:bodyPr/>
        <a:lstStyle/>
        <a:p>
          <a:endParaRPr lang="en-US" sz="1300"/>
        </a:p>
      </dgm:t>
    </dgm:pt>
    <dgm:pt modelId="{0BB1F574-BC64-DD44-84A2-762E03B29559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b="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Pasal</a:t>
          </a:r>
          <a:r>
            <a:rPr lang="en-US" sz="1200" b="0" dirty="0">
              <a:latin typeface="+mj-lt"/>
              <a:cs typeface="Arial" panose="020B0604020202020204" pitchFamily="34" charset="0"/>
            </a:rPr>
            <a:t> 3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huruf</a:t>
          </a:r>
          <a:r>
            <a:rPr lang="en-US" sz="1200" b="0" dirty="0">
              <a:latin typeface="+mj-lt"/>
              <a:cs typeface="Arial" panose="020B0604020202020204" pitchFamily="34" charset="0"/>
            </a:rPr>
            <a:t> b</a:t>
          </a:r>
        </a:p>
      </dgm:t>
    </dgm:pt>
    <dgm:pt modelId="{A5CD03F7-1C07-604A-BB2D-ADFCB3AE7CC1}" type="parTrans" cxnId="{02551E5A-FB91-2448-851D-2B631C5D540C}">
      <dgm:prSet/>
      <dgm:spPr/>
      <dgm:t>
        <a:bodyPr/>
        <a:lstStyle/>
        <a:p>
          <a:endParaRPr lang="en-US" sz="1300"/>
        </a:p>
      </dgm:t>
    </dgm:pt>
    <dgm:pt modelId="{08996440-59E0-DF46-800C-8CEEFECBA07B}" type="sibTrans" cxnId="{02551E5A-FB91-2448-851D-2B631C5D540C}">
      <dgm:prSet/>
      <dgm:spPr/>
      <dgm:t>
        <a:bodyPr/>
        <a:lstStyle/>
        <a:p>
          <a:endParaRPr lang="en-US" sz="1300"/>
        </a:p>
      </dgm:t>
    </dgm:pt>
    <dgm:pt modelId="{D729216A-9359-0F40-871B-F0B53ABA71B0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b="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Pasal</a:t>
          </a:r>
          <a:r>
            <a:rPr lang="en-US" sz="1200" b="0" dirty="0">
              <a:latin typeface="+mj-lt"/>
              <a:cs typeface="Arial" panose="020B0604020202020204" pitchFamily="34" charset="0"/>
            </a:rPr>
            <a:t> 91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ayat</a:t>
          </a:r>
          <a:r>
            <a:rPr lang="en-US" sz="1200" b="0" dirty="0">
              <a:latin typeface="+mj-lt"/>
              <a:cs typeface="Arial" panose="020B0604020202020204" pitchFamily="34" charset="0"/>
            </a:rPr>
            <a:t> (2) </a:t>
          </a:r>
        </a:p>
      </dgm:t>
    </dgm:pt>
    <dgm:pt modelId="{F83C5F55-2B49-7F4D-AFB2-B03AA90E65F8}" type="parTrans" cxnId="{FC6FF717-E3B3-0647-B0A7-3732BB0EAC54}">
      <dgm:prSet/>
      <dgm:spPr/>
      <dgm:t>
        <a:bodyPr/>
        <a:lstStyle/>
        <a:p>
          <a:endParaRPr lang="en-US" sz="1300"/>
        </a:p>
      </dgm:t>
    </dgm:pt>
    <dgm:pt modelId="{9A17EC76-FA00-9644-AD93-17019CC1BE1F}" type="sibTrans" cxnId="{FC6FF717-E3B3-0647-B0A7-3732BB0EAC54}">
      <dgm:prSet/>
      <dgm:spPr/>
      <dgm:t>
        <a:bodyPr/>
        <a:lstStyle/>
        <a:p>
          <a:endParaRPr lang="en-US" sz="1300"/>
        </a:p>
      </dgm:t>
    </dgm:pt>
    <dgm:pt modelId="{7F7DB9D5-8B09-6443-8740-1C65849907C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400" dirty="0"/>
            <a:t>   </a:t>
          </a:r>
          <a:r>
            <a:rPr lang="en-US" sz="1400" dirty="0" err="1"/>
            <a:t>Menetapkan</a:t>
          </a:r>
          <a:r>
            <a:rPr lang="en-US" sz="1400" dirty="0"/>
            <a:t> </a:t>
          </a:r>
          <a:r>
            <a:rPr lang="en-US" sz="1400" dirty="0" err="1"/>
            <a:t>norma</a:t>
          </a:r>
          <a:r>
            <a:rPr lang="en-US" sz="1400" dirty="0"/>
            <a:t>, </a:t>
          </a:r>
          <a:r>
            <a:rPr lang="en-US" sz="1400" dirty="0" err="1"/>
            <a:t>standar</a:t>
          </a:r>
          <a:r>
            <a:rPr lang="en-US" sz="1400" dirty="0"/>
            <a:t>, </a:t>
          </a:r>
          <a:r>
            <a:rPr lang="en-US" sz="1400" dirty="0" err="1"/>
            <a:t>prosedur</a:t>
          </a:r>
          <a:r>
            <a:rPr lang="en-US" sz="1400" dirty="0"/>
            <a:t>, </a:t>
          </a:r>
          <a:r>
            <a:rPr lang="en-US" sz="1400" dirty="0" err="1"/>
            <a:t>kriteria</a:t>
          </a:r>
          <a:r>
            <a:rPr lang="en-US" sz="1400" dirty="0"/>
            <a:t>  </a:t>
          </a:r>
          <a:r>
            <a:rPr lang="en-US" sz="1400" dirty="0" err="1"/>
            <a:t>Jaminan</a:t>
          </a:r>
          <a:r>
            <a:rPr lang="en-US" sz="1400" dirty="0"/>
            <a:t> Produk Halal</a:t>
          </a:r>
        </a:p>
      </dgm:t>
    </dgm:pt>
    <dgm:pt modelId="{2B3E8EC0-B5F0-B148-AD1F-6D1508184CF4}" type="parTrans" cxnId="{64FC5237-2131-5249-A5C4-A9F3FF5568F0}">
      <dgm:prSet/>
      <dgm:spPr/>
      <dgm:t>
        <a:bodyPr/>
        <a:lstStyle/>
        <a:p>
          <a:endParaRPr lang="en-US" sz="1300"/>
        </a:p>
      </dgm:t>
    </dgm:pt>
    <dgm:pt modelId="{E4F2FE8A-47D5-5C49-A0EF-01FE74B3DBB8}" type="sibTrans" cxnId="{64FC5237-2131-5249-A5C4-A9F3FF5568F0}">
      <dgm:prSet/>
      <dgm:spPr/>
      <dgm:t>
        <a:bodyPr/>
        <a:lstStyle/>
        <a:p>
          <a:endParaRPr lang="en-US" sz="1300"/>
        </a:p>
      </dgm:t>
    </dgm:pt>
    <dgm:pt modelId="{3DE5D630-15E4-764B-B8FF-55D5A1AC0117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400" dirty="0"/>
            <a:t>   Pelaku </a:t>
          </a:r>
          <a:r>
            <a:rPr lang="en-US" sz="1400" dirty="0" err="1"/>
            <a:t>usaha</a:t>
          </a:r>
          <a:r>
            <a:rPr lang="en-US" sz="1400" dirty="0"/>
            <a:t> </a:t>
          </a:r>
          <a:r>
            <a:rPr lang="en-US" sz="1400" dirty="0" err="1"/>
            <a:t>berhak</a:t>
          </a:r>
          <a:r>
            <a:rPr lang="en-US" sz="1400" dirty="0"/>
            <a:t> </a:t>
          </a:r>
          <a:r>
            <a:rPr lang="en-US" sz="1400" dirty="0" err="1"/>
            <a:t>memperoleh</a:t>
          </a:r>
          <a:r>
            <a:rPr lang="en-US" sz="1400" dirty="0"/>
            <a:t> </a:t>
          </a:r>
          <a:r>
            <a:rPr lang="en-US" sz="1400" dirty="0" err="1"/>
            <a:t>informasi</a:t>
          </a:r>
          <a:r>
            <a:rPr lang="en-US" sz="1400" dirty="0"/>
            <a:t>, </a:t>
          </a:r>
          <a:r>
            <a:rPr lang="en-US" sz="1400" dirty="0" err="1"/>
            <a:t>edukasi</a:t>
          </a:r>
          <a:r>
            <a:rPr lang="en-US" sz="1400" dirty="0"/>
            <a:t> dan </a:t>
          </a:r>
          <a:r>
            <a:rPr lang="en-US" sz="1400" dirty="0" err="1"/>
            <a:t>sosialisasi</a:t>
          </a:r>
          <a:r>
            <a:rPr lang="en-US" sz="1400" dirty="0"/>
            <a:t> </a:t>
          </a:r>
          <a:r>
            <a:rPr lang="en-US" sz="1400" dirty="0" err="1"/>
            <a:t>Sistem</a:t>
          </a:r>
          <a:r>
            <a:rPr lang="en-US" sz="1400" dirty="0"/>
            <a:t> JPH</a:t>
          </a:r>
        </a:p>
      </dgm:t>
    </dgm:pt>
    <dgm:pt modelId="{C7BAC586-3841-104A-9273-C0139F32664D}" type="parTrans" cxnId="{C444FF24-D917-3642-84B2-739032EB703C}">
      <dgm:prSet/>
      <dgm:spPr/>
      <dgm:t>
        <a:bodyPr/>
        <a:lstStyle/>
        <a:p>
          <a:endParaRPr lang="en-US" sz="1300"/>
        </a:p>
      </dgm:t>
    </dgm:pt>
    <dgm:pt modelId="{26C1E14E-A517-B14C-85A3-3C6A72B3C29B}" type="sibTrans" cxnId="{C444FF24-D917-3642-84B2-739032EB703C}">
      <dgm:prSet/>
      <dgm:spPr/>
      <dgm:t>
        <a:bodyPr/>
        <a:lstStyle/>
        <a:p>
          <a:endParaRPr lang="en-US" sz="1300"/>
        </a:p>
      </dgm:t>
    </dgm:pt>
    <dgm:pt modelId="{D9E03262-AEDE-EA4C-98BB-A8232D05255E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400" dirty="0"/>
            <a:t>   </a:t>
          </a:r>
          <a:r>
            <a:rPr lang="en-US" sz="1400" dirty="0" err="1"/>
            <a:t>Menetapkan</a:t>
          </a:r>
          <a:r>
            <a:rPr lang="en-US" sz="1400" dirty="0"/>
            <a:t> </a:t>
          </a:r>
          <a:r>
            <a:rPr lang="en-US" sz="1400" dirty="0" err="1"/>
            <a:t>norma</a:t>
          </a:r>
          <a:r>
            <a:rPr lang="en-US" sz="1400" dirty="0"/>
            <a:t>, </a:t>
          </a:r>
          <a:r>
            <a:rPr lang="en-US" sz="1400" dirty="0" err="1"/>
            <a:t>standar</a:t>
          </a:r>
          <a:r>
            <a:rPr lang="en-US" sz="1400" dirty="0"/>
            <a:t>, </a:t>
          </a:r>
          <a:r>
            <a:rPr lang="en-US" sz="1400" dirty="0" err="1"/>
            <a:t>prosedur</a:t>
          </a:r>
          <a:r>
            <a:rPr lang="en-US" sz="1400" dirty="0"/>
            <a:t>, </a:t>
          </a:r>
          <a:r>
            <a:rPr lang="en-US" sz="1400" dirty="0" err="1"/>
            <a:t>kriteria</a:t>
          </a:r>
          <a:r>
            <a:rPr lang="en-US" sz="1400" dirty="0"/>
            <a:t> </a:t>
          </a:r>
          <a:r>
            <a:rPr lang="en-US" sz="1400" dirty="0" err="1"/>
            <a:t>Jaminan</a:t>
          </a:r>
          <a:r>
            <a:rPr lang="en-US" sz="1400" dirty="0"/>
            <a:t> Produk Halal</a:t>
          </a:r>
        </a:p>
      </dgm:t>
    </dgm:pt>
    <dgm:pt modelId="{F790DD06-5090-8B48-8CA1-03DDBCB1B1CB}" type="parTrans" cxnId="{E74171E4-2F46-EE41-BE7C-D1E7E089863D}">
      <dgm:prSet/>
      <dgm:spPr/>
      <dgm:t>
        <a:bodyPr/>
        <a:lstStyle/>
        <a:p>
          <a:endParaRPr lang="en-US" sz="1300"/>
        </a:p>
      </dgm:t>
    </dgm:pt>
    <dgm:pt modelId="{7E4B8B4C-0B77-1943-B0C8-3ABDDB10B907}" type="sibTrans" cxnId="{E74171E4-2F46-EE41-BE7C-D1E7E089863D}">
      <dgm:prSet/>
      <dgm:spPr/>
      <dgm:t>
        <a:bodyPr/>
        <a:lstStyle/>
        <a:p>
          <a:endParaRPr lang="en-US" sz="1300"/>
        </a:p>
      </dgm:t>
    </dgm:pt>
    <dgm:pt modelId="{911FDF73-98A7-C547-BA5B-DBA7E195B1EB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200" b="0" dirty="0">
              <a:latin typeface="+mj-lt"/>
              <a:cs typeface="Arial" panose="020B0604020202020204" pitchFamily="34" charset="0"/>
            </a:rPr>
            <a:t>  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Menetapkan</a:t>
          </a:r>
          <a:r>
            <a:rPr lang="en-US" sz="1200" b="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norma</a:t>
          </a:r>
          <a:r>
            <a:rPr lang="en-US" sz="1200" b="0" dirty="0">
              <a:latin typeface="+mj-lt"/>
              <a:cs typeface="Arial" panose="020B0604020202020204" pitchFamily="34" charset="0"/>
            </a:rPr>
            <a:t>,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standar</a:t>
          </a:r>
          <a:r>
            <a:rPr lang="en-US" sz="1200" b="0" dirty="0">
              <a:latin typeface="+mj-lt"/>
              <a:cs typeface="Arial" panose="020B0604020202020204" pitchFamily="34" charset="0"/>
            </a:rPr>
            <a:t>,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prosedur</a:t>
          </a:r>
          <a:r>
            <a:rPr lang="en-US" sz="1200" b="0" dirty="0">
              <a:latin typeface="+mj-lt"/>
              <a:cs typeface="Arial" panose="020B0604020202020204" pitchFamily="34" charset="0"/>
            </a:rPr>
            <a:t>  dan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kriteria</a:t>
          </a:r>
          <a:r>
            <a:rPr lang="en-US" sz="1200" b="0" dirty="0">
              <a:latin typeface="+mj-lt"/>
              <a:cs typeface="Arial" panose="020B0604020202020204" pitchFamily="34" charset="0"/>
            </a:rPr>
            <a:t> JPH</a:t>
          </a:r>
        </a:p>
      </dgm:t>
    </dgm:pt>
    <dgm:pt modelId="{9C4B7D7F-5357-7A43-9B41-88BBE70F16B0}" type="parTrans" cxnId="{F953E4FC-508D-B745-9F9F-04898D01A972}">
      <dgm:prSet/>
      <dgm:spPr/>
      <dgm:t>
        <a:bodyPr/>
        <a:lstStyle/>
        <a:p>
          <a:endParaRPr lang="en-US" sz="1300"/>
        </a:p>
      </dgm:t>
    </dgm:pt>
    <dgm:pt modelId="{D125B55A-2A1B-214D-A653-A651B56A1B2D}" type="sibTrans" cxnId="{F953E4FC-508D-B745-9F9F-04898D01A972}">
      <dgm:prSet/>
      <dgm:spPr/>
      <dgm:t>
        <a:bodyPr/>
        <a:lstStyle/>
        <a:p>
          <a:endParaRPr lang="en-US" sz="1300"/>
        </a:p>
      </dgm:t>
    </dgm:pt>
    <dgm:pt modelId="{B93A7872-8867-7949-AFA8-A4720B8F5B95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200" b="0" dirty="0">
              <a:latin typeface="+mj-lt"/>
              <a:cs typeface="Arial" panose="020B0604020202020204" pitchFamily="34" charset="0"/>
            </a:rPr>
            <a:t>   </a:t>
          </a:r>
          <a:r>
            <a:rPr lang="en-ID" sz="1200" b="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Permohonan</a:t>
          </a:r>
          <a:r>
            <a:rPr lang="en-ID" sz="1200" b="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sertifikasi</a:t>
          </a:r>
          <a:r>
            <a:rPr lang="en-ID" sz="1200" b="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halal </a:t>
          </a:r>
          <a:r>
            <a:rPr lang="en-ID" sz="1200" b="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dari</a:t>
          </a:r>
          <a:r>
            <a:rPr lang="en-ID" sz="1200" b="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pelaku</a:t>
          </a:r>
          <a:r>
            <a:rPr lang="en-ID" sz="1200" b="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usaha</a:t>
          </a:r>
          <a:r>
            <a:rPr lang="en-ID" sz="1200" b="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harus</a:t>
          </a:r>
          <a:r>
            <a:rPr lang="en-ID" sz="1200" b="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dilengkapi</a:t>
          </a:r>
          <a:r>
            <a:rPr lang="en-ID" sz="1200" b="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: </a:t>
          </a:r>
          <a:endParaRPr lang="en-US" sz="1200" b="0" dirty="0">
            <a:latin typeface="+mj-lt"/>
            <a:cs typeface="Arial" panose="020B0604020202020204" pitchFamily="34" charset="0"/>
          </a:endParaRPr>
        </a:p>
      </dgm:t>
    </dgm:pt>
    <dgm:pt modelId="{44B9FAAE-0615-7441-859A-68F7A930F5C9}" type="parTrans" cxnId="{18C09790-E76C-3D44-8E42-8396F60F67DD}">
      <dgm:prSet/>
      <dgm:spPr/>
      <dgm:t>
        <a:bodyPr/>
        <a:lstStyle/>
        <a:p>
          <a:endParaRPr lang="en-US" sz="1300"/>
        </a:p>
      </dgm:t>
    </dgm:pt>
    <dgm:pt modelId="{54FBC0B9-833D-964C-9464-6FF91487DDEA}" type="sibTrans" cxnId="{18C09790-E76C-3D44-8E42-8396F60F67DD}">
      <dgm:prSet/>
      <dgm:spPr/>
      <dgm:t>
        <a:bodyPr/>
        <a:lstStyle/>
        <a:p>
          <a:endParaRPr lang="en-US" sz="1300"/>
        </a:p>
      </dgm:t>
    </dgm:pt>
    <dgm:pt modelId="{4FC3E3EE-DBB6-1B43-98AA-7547D77078F9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200" b="0" dirty="0">
              <a:latin typeface="+mj-lt"/>
              <a:cs typeface="Arial" panose="020B0604020202020204" pitchFamily="34" charset="0"/>
            </a:rPr>
            <a:t>   a. data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pelaku</a:t>
          </a:r>
          <a:r>
            <a:rPr lang="en-US" sz="1200" b="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usaha</a:t>
          </a:r>
          <a:endParaRPr lang="en-US" sz="1200" b="0" dirty="0">
            <a:latin typeface="+mj-lt"/>
            <a:cs typeface="Arial" panose="020B0604020202020204" pitchFamily="34" charset="0"/>
          </a:endParaRPr>
        </a:p>
      </dgm:t>
    </dgm:pt>
    <dgm:pt modelId="{8E86A2A6-6091-4B43-BB14-07FD4C59A3D1}" type="parTrans" cxnId="{087361F5-88E9-574F-B548-53EF34AB2C2C}">
      <dgm:prSet/>
      <dgm:spPr/>
      <dgm:t>
        <a:bodyPr/>
        <a:lstStyle/>
        <a:p>
          <a:endParaRPr lang="en-US" sz="1300"/>
        </a:p>
      </dgm:t>
    </dgm:pt>
    <dgm:pt modelId="{5B888528-5337-BC4F-866B-268ABBA21CEE}" type="sibTrans" cxnId="{087361F5-88E9-574F-B548-53EF34AB2C2C}">
      <dgm:prSet/>
      <dgm:spPr/>
      <dgm:t>
        <a:bodyPr/>
        <a:lstStyle/>
        <a:p>
          <a:endParaRPr lang="en-US" sz="1300"/>
        </a:p>
      </dgm:t>
    </dgm:pt>
    <dgm:pt modelId="{F6C138DE-EFAF-FD43-8CA0-207313932F69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200" b="0" dirty="0">
              <a:latin typeface="+mj-lt"/>
              <a:cs typeface="Arial" panose="020B0604020202020204" pitchFamily="34" charset="0"/>
            </a:rPr>
            <a:t>   b.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nama</a:t>
          </a:r>
          <a:r>
            <a:rPr lang="en-US" sz="1200" b="0" dirty="0">
              <a:latin typeface="+mj-lt"/>
              <a:cs typeface="Arial" panose="020B0604020202020204" pitchFamily="34" charset="0"/>
            </a:rPr>
            <a:t> dan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jenis</a:t>
          </a:r>
          <a:r>
            <a:rPr lang="en-US" sz="1200" b="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produk</a:t>
          </a:r>
          <a:endParaRPr lang="en-US" sz="1200" b="0" dirty="0">
            <a:latin typeface="+mj-lt"/>
            <a:cs typeface="Arial" panose="020B0604020202020204" pitchFamily="34" charset="0"/>
          </a:endParaRPr>
        </a:p>
      </dgm:t>
    </dgm:pt>
    <dgm:pt modelId="{318F7923-EBEE-8143-9944-130C69F3BF40}" type="parTrans" cxnId="{A9B6A927-F5B9-8241-9E34-462C6A971AC3}">
      <dgm:prSet/>
      <dgm:spPr/>
      <dgm:t>
        <a:bodyPr/>
        <a:lstStyle/>
        <a:p>
          <a:endParaRPr lang="en-US" sz="1300"/>
        </a:p>
      </dgm:t>
    </dgm:pt>
    <dgm:pt modelId="{2905E23A-8BEE-B54D-8174-16D28903C5A3}" type="sibTrans" cxnId="{A9B6A927-F5B9-8241-9E34-462C6A971AC3}">
      <dgm:prSet/>
      <dgm:spPr/>
      <dgm:t>
        <a:bodyPr/>
        <a:lstStyle/>
        <a:p>
          <a:endParaRPr lang="en-US" sz="1300"/>
        </a:p>
      </dgm:t>
    </dgm:pt>
    <dgm:pt modelId="{5D02F1CE-0EEB-A74B-B874-D77415107C82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200" b="0" dirty="0">
              <a:latin typeface="+mj-lt"/>
              <a:cs typeface="Arial" panose="020B0604020202020204" pitchFamily="34" charset="0"/>
            </a:rPr>
            <a:t>   c. daftar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produk</a:t>
          </a:r>
          <a:r>
            <a:rPr lang="en-US" sz="1200" b="0" dirty="0">
              <a:latin typeface="+mj-lt"/>
              <a:cs typeface="Arial" panose="020B0604020202020204" pitchFamily="34" charset="0"/>
            </a:rPr>
            <a:t> dan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bahan</a:t>
          </a:r>
          <a:r>
            <a:rPr lang="en-US" sz="1200" b="0" dirty="0">
              <a:latin typeface="+mj-lt"/>
              <a:cs typeface="Arial" panose="020B0604020202020204" pitchFamily="34" charset="0"/>
            </a:rPr>
            <a:t> yang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digunakan</a:t>
          </a:r>
          <a:endParaRPr lang="en-US" sz="1200" b="0" dirty="0">
            <a:latin typeface="+mj-lt"/>
            <a:cs typeface="Arial" panose="020B0604020202020204" pitchFamily="34" charset="0"/>
          </a:endParaRPr>
        </a:p>
      </dgm:t>
    </dgm:pt>
    <dgm:pt modelId="{A43FA72A-2679-6041-9C57-5DF750F5E621}" type="parTrans" cxnId="{E844B947-64E2-0945-9F49-C3C33724E026}">
      <dgm:prSet/>
      <dgm:spPr/>
      <dgm:t>
        <a:bodyPr/>
        <a:lstStyle/>
        <a:p>
          <a:endParaRPr lang="en-US" sz="1300"/>
        </a:p>
      </dgm:t>
    </dgm:pt>
    <dgm:pt modelId="{F9AA7B1B-19AD-6147-80BB-CDD76A28D091}" type="sibTrans" cxnId="{E844B947-64E2-0945-9F49-C3C33724E026}">
      <dgm:prSet/>
      <dgm:spPr/>
      <dgm:t>
        <a:bodyPr/>
        <a:lstStyle/>
        <a:p>
          <a:endParaRPr lang="en-US" sz="1300"/>
        </a:p>
      </dgm:t>
    </dgm:pt>
    <dgm:pt modelId="{7E0C1385-9D2F-3240-9997-BD3ACB5A2640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200" b="0" dirty="0">
              <a:latin typeface="+mj-lt"/>
              <a:cs typeface="Arial" panose="020B0604020202020204" pitchFamily="34" charset="0"/>
            </a:rPr>
            <a:t>   d. proses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pengolahan</a:t>
          </a:r>
          <a:r>
            <a:rPr lang="en-US" sz="1200" b="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produk</a:t>
          </a:r>
          <a:endParaRPr lang="en-US" sz="1200" b="0" dirty="0">
            <a:latin typeface="+mj-lt"/>
            <a:cs typeface="Arial" panose="020B0604020202020204" pitchFamily="34" charset="0"/>
          </a:endParaRPr>
        </a:p>
      </dgm:t>
    </dgm:pt>
    <dgm:pt modelId="{4073EF53-14C7-3342-95A8-3E664057A275}" type="parTrans" cxnId="{907FADD2-D01D-BF43-AEA3-8FE42F747BC6}">
      <dgm:prSet/>
      <dgm:spPr/>
      <dgm:t>
        <a:bodyPr/>
        <a:lstStyle/>
        <a:p>
          <a:endParaRPr lang="en-US" sz="1300"/>
        </a:p>
      </dgm:t>
    </dgm:pt>
    <dgm:pt modelId="{6ED8E5E5-5D19-2249-B738-5B105B906C8C}" type="sibTrans" cxnId="{907FADD2-D01D-BF43-AEA3-8FE42F747BC6}">
      <dgm:prSet/>
      <dgm:spPr/>
      <dgm:t>
        <a:bodyPr/>
        <a:lstStyle/>
        <a:p>
          <a:endParaRPr lang="en-US" sz="1300"/>
        </a:p>
      </dgm:t>
    </dgm:pt>
    <dgm:pt modelId="{753CD501-03F0-D14A-93EA-488560A28870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200" b="0" dirty="0">
              <a:latin typeface="+mj-lt"/>
              <a:cs typeface="Arial" panose="020B0604020202020204" pitchFamily="34" charset="0"/>
            </a:rPr>
            <a:t>   </a:t>
          </a:r>
          <a:r>
            <a:rPr lang="en-US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e. </a:t>
          </a:r>
          <a:r>
            <a:rPr lang="en-US" sz="1400" b="1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Sistem</a:t>
          </a:r>
          <a:r>
            <a:rPr lang="en-US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1400" b="1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jaminan</a:t>
          </a:r>
          <a:r>
            <a:rPr lang="en-US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Produk Halal</a:t>
          </a:r>
        </a:p>
      </dgm:t>
    </dgm:pt>
    <dgm:pt modelId="{7334E8DC-0010-4548-B622-251BA7A666C8}" type="parTrans" cxnId="{13E474BA-28EB-DC49-96BD-7940880E6A11}">
      <dgm:prSet/>
      <dgm:spPr/>
      <dgm:t>
        <a:bodyPr/>
        <a:lstStyle/>
        <a:p>
          <a:endParaRPr lang="en-US" sz="1300"/>
        </a:p>
      </dgm:t>
    </dgm:pt>
    <dgm:pt modelId="{706BD9B6-221E-9647-B707-CB425DAD31D0}" type="sibTrans" cxnId="{13E474BA-28EB-DC49-96BD-7940880E6A11}">
      <dgm:prSet/>
      <dgm:spPr/>
      <dgm:t>
        <a:bodyPr/>
        <a:lstStyle/>
        <a:p>
          <a:endParaRPr lang="en-US" sz="1300"/>
        </a:p>
      </dgm:t>
    </dgm:pt>
    <dgm:pt modelId="{DFA34273-E364-AE40-AFEB-B51608F0E569}" type="pres">
      <dgm:prSet presAssocID="{396D8AF2-409E-194C-B4C2-3BBC53910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CAF49F-4C28-0E41-9BF9-5069EA2FA0D9}" type="pres">
      <dgm:prSet presAssocID="{46A90024-67CB-1946-A622-BDBB64AA3833}" presName="composite" presStyleCnt="0"/>
      <dgm:spPr/>
    </dgm:pt>
    <dgm:pt modelId="{FFA696E5-1BE5-F54A-AB46-91229ABD5ADC}" type="pres">
      <dgm:prSet presAssocID="{46A90024-67CB-1946-A622-BDBB64AA3833}" presName="parentText" presStyleLbl="alignNode1" presStyleIdx="0" presStyleCnt="3" custScaleY="131334" custLinFactNeighborX="0" custLinFactNeighborY="-20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68C63-DAB6-2442-AC5C-FA7A6EFEE2E9}" type="pres">
      <dgm:prSet presAssocID="{46A90024-67CB-1946-A622-BDBB64AA3833}" presName="descendantText" presStyleLbl="alignAcc1" presStyleIdx="0" presStyleCnt="3" custScaleY="149315" custLinFactNeighborX="960" custLinFactNeighborY="-4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8C728-29C5-EA48-A83D-02BE59489970}" type="pres">
      <dgm:prSet presAssocID="{349354BC-A726-7A49-A4E6-0096716EC408}" presName="sp" presStyleCnt="0"/>
      <dgm:spPr/>
    </dgm:pt>
    <dgm:pt modelId="{B6B13BD3-110E-2C40-B47B-FB8492D70CDD}" type="pres">
      <dgm:prSet presAssocID="{3F998BB7-568B-CA42-B343-E20C314E9B43}" presName="composite" presStyleCnt="0"/>
      <dgm:spPr/>
    </dgm:pt>
    <dgm:pt modelId="{35D2643A-5F20-6947-84AE-AE779A6E3D96}" type="pres">
      <dgm:prSet presAssocID="{3F998BB7-568B-CA42-B343-E20C314E9B43}" presName="parentText" presStyleLbl="alignNode1" presStyleIdx="1" presStyleCnt="3" custLinFactNeighborX="0" custLinFactNeighborY="2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D293F-7B7F-A146-8CFE-0B0364E6CDC7}" type="pres">
      <dgm:prSet presAssocID="{3F998BB7-568B-CA42-B343-E20C314E9B43}" presName="descendantText" presStyleLbl="alignAcc1" presStyleIdx="1" presStyleCnt="3" custLinFactNeighborX="-654" custLinFactNeighborY="6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38EA0-8485-4D4A-A9F5-4D82A8CE80FD}" type="pres">
      <dgm:prSet presAssocID="{119916D5-81DC-3C48-95EC-2714F0C0C881}" presName="sp" presStyleCnt="0"/>
      <dgm:spPr/>
    </dgm:pt>
    <dgm:pt modelId="{EF258C41-6E19-FC4D-AB19-4266D55054E0}" type="pres">
      <dgm:prSet presAssocID="{9918396F-CE7F-DE4F-B6F1-D494A36E12A6}" presName="composite" presStyleCnt="0"/>
      <dgm:spPr/>
    </dgm:pt>
    <dgm:pt modelId="{6EE696CC-85EC-D747-B24F-468E912DA8AE}" type="pres">
      <dgm:prSet presAssocID="{9918396F-CE7F-DE4F-B6F1-D494A36E12A6}" presName="parentText" presStyleLbl="alignNode1" presStyleIdx="2" presStyleCnt="3" custScaleY="131475" custLinFactNeighborX="0" custLinFactNeighborY="22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A1EA8-6514-7D4B-8105-42693651769B}" type="pres">
      <dgm:prSet presAssocID="{9918396F-CE7F-DE4F-B6F1-D494A36E12A6}" presName="descendantText" presStyleLbl="alignAcc1" presStyleIdx="2" presStyleCnt="3" custScaleY="168298" custLinFactNeighborX="404" custLinFactNeighborY="15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44B947-64E2-0945-9F49-C3C33724E026}" srcId="{9918396F-CE7F-DE4F-B6F1-D494A36E12A6}" destId="{5D02F1CE-0EEB-A74B-B874-D77415107C82}" srcOrd="6" destOrd="0" parTransId="{A43FA72A-2679-6041-9C57-5DF750F5E621}" sibTransId="{F9AA7B1B-19AD-6147-80BB-CDD76A28D091}"/>
    <dgm:cxn modelId="{BC44A235-E1DD-E845-9002-D8DD6F9AC767}" type="presOf" srcId="{911FDF73-98A7-C547-BA5B-DBA7E195B1EB}" destId="{4B8A1EA8-6514-7D4B-8105-42693651769B}" srcOrd="0" destOrd="1" presId="urn:microsoft.com/office/officeart/2005/8/layout/chevron2"/>
    <dgm:cxn modelId="{C62F1078-5064-F34A-9D61-6EEEA2A067F2}" type="presOf" srcId="{7E0C1385-9D2F-3240-9997-BD3ACB5A2640}" destId="{4B8A1EA8-6514-7D4B-8105-42693651769B}" srcOrd="0" destOrd="7" presId="urn:microsoft.com/office/officeart/2005/8/layout/chevron2"/>
    <dgm:cxn modelId="{907FADD2-D01D-BF43-AEA3-8FE42F747BC6}" srcId="{9918396F-CE7F-DE4F-B6F1-D494A36E12A6}" destId="{7E0C1385-9D2F-3240-9997-BD3ACB5A2640}" srcOrd="7" destOrd="0" parTransId="{4073EF53-14C7-3342-95A8-3E664057A275}" sibTransId="{6ED8E5E5-5D19-2249-B738-5B105B906C8C}"/>
    <dgm:cxn modelId="{14FF9D34-D6E2-4345-9697-B98A642A74BE}" type="presOf" srcId="{B93A7872-8867-7949-AFA8-A4720B8F5B95}" destId="{4B8A1EA8-6514-7D4B-8105-42693651769B}" srcOrd="0" destOrd="3" presId="urn:microsoft.com/office/officeart/2005/8/layout/chevron2"/>
    <dgm:cxn modelId="{7D14E76B-44F7-A249-9873-79F10E03A3D2}" type="presOf" srcId="{3DE5D630-15E4-764B-B8FF-55D5A1AC0117}" destId="{E7668C63-DAB6-2442-AC5C-FA7A6EFEE2E9}" srcOrd="0" destOrd="3" presId="urn:microsoft.com/office/officeart/2005/8/layout/chevron2"/>
    <dgm:cxn modelId="{E74171E4-2F46-EE41-BE7C-D1E7E089863D}" srcId="{3F998BB7-568B-CA42-B343-E20C314E9B43}" destId="{D9E03262-AEDE-EA4C-98BB-A8232D05255E}" srcOrd="1" destOrd="0" parTransId="{F790DD06-5090-8B48-8CA1-03DDBCB1B1CB}" sibTransId="{7E4B8B4C-0B77-1943-B0C8-3ABDDB10B907}"/>
    <dgm:cxn modelId="{F953E4FC-508D-B745-9F9F-04898D01A972}" srcId="{9918396F-CE7F-DE4F-B6F1-D494A36E12A6}" destId="{911FDF73-98A7-C547-BA5B-DBA7E195B1EB}" srcOrd="1" destOrd="0" parTransId="{9C4B7D7F-5357-7A43-9B41-88BBE70F16B0}" sibTransId="{D125B55A-2A1B-214D-A653-A651B56A1B2D}"/>
    <dgm:cxn modelId="{5534976A-B963-BC4D-A240-629C6F4521CE}" type="presOf" srcId="{7F7DB9D5-8B09-6443-8740-1C65849907C1}" destId="{E7668C63-DAB6-2442-AC5C-FA7A6EFEE2E9}" srcOrd="0" destOrd="1" presId="urn:microsoft.com/office/officeart/2005/8/layout/chevron2"/>
    <dgm:cxn modelId="{64FC5237-2131-5249-A5C4-A9F3FF5568F0}" srcId="{46A90024-67CB-1946-A622-BDBB64AA3833}" destId="{7F7DB9D5-8B09-6443-8740-1C65849907C1}" srcOrd="1" destOrd="0" parTransId="{2B3E8EC0-B5F0-B148-AD1F-6D1508184CF4}" sibTransId="{E4F2FE8A-47D5-5C49-A0EF-01FE74B3DBB8}"/>
    <dgm:cxn modelId="{18C09790-E76C-3D44-8E42-8396F60F67DD}" srcId="{9918396F-CE7F-DE4F-B6F1-D494A36E12A6}" destId="{B93A7872-8867-7949-AFA8-A4720B8F5B95}" srcOrd="3" destOrd="0" parTransId="{44B9FAAE-0615-7441-859A-68F7A930F5C9}" sibTransId="{54FBC0B9-833D-964C-9464-6FF91487DDEA}"/>
    <dgm:cxn modelId="{FC6FF717-E3B3-0647-B0A7-3732BB0EAC54}" srcId="{9918396F-CE7F-DE4F-B6F1-D494A36E12A6}" destId="{D729216A-9359-0F40-871B-F0B53ABA71B0}" srcOrd="2" destOrd="0" parTransId="{F83C5F55-2B49-7F4D-AFB2-B03AA90E65F8}" sibTransId="{9A17EC76-FA00-9644-AD93-17019CC1BE1F}"/>
    <dgm:cxn modelId="{DAFF665A-DD95-B042-9E8B-4DBA0792744E}" type="presOf" srcId="{396D8AF2-409E-194C-B4C2-3BBC539102D7}" destId="{DFA34273-E364-AE40-AFEB-B51608F0E569}" srcOrd="0" destOrd="0" presId="urn:microsoft.com/office/officeart/2005/8/layout/chevron2"/>
    <dgm:cxn modelId="{0FECA542-427F-5641-A57D-C79A870D67A5}" type="presOf" srcId="{753CD501-03F0-D14A-93EA-488560A28870}" destId="{4B8A1EA8-6514-7D4B-8105-42693651769B}" srcOrd="0" destOrd="8" presId="urn:microsoft.com/office/officeart/2005/8/layout/chevron2"/>
    <dgm:cxn modelId="{7CC80AEF-5938-804C-AE0D-1C10632D0B3B}" type="presOf" srcId="{5D02F1CE-0EEB-A74B-B874-D77415107C82}" destId="{4B8A1EA8-6514-7D4B-8105-42693651769B}" srcOrd="0" destOrd="6" presId="urn:microsoft.com/office/officeart/2005/8/layout/chevron2"/>
    <dgm:cxn modelId="{DBED8F41-E62D-974D-A3D7-40CC9834A0CB}" srcId="{46A90024-67CB-1946-A622-BDBB64AA3833}" destId="{4CB56C68-B45F-1545-87C7-5E1D91AA4A7C}" srcOrd="0" destOrd="0" parTransId="{C1FB7204-754F-E74F-8F37-633C79781B56}" sibTransId="{CC787512-61B4-D643-A068-11414517DDF1}"/>
    <dgm:cxn modelId="{02551E5A-FB91-2448-851D-2B631C5D540C}" srcId="{9918396F-CE7F-DE4F-B6F1-D494A36E12A6}" destId="{0BB1F574-BC64-DD44-84A2-762E03B29559}" srcOrd="0" destOrd="0" parTransId="{A5CD03F7-1C07-604A-BB2D-ADFCB3AE7CC1}" sibTransId="{08996440-59E0-DF46-800C-8CEEFECBA07B}"/>
    <dgm:cxn modelId="{63035E83-E648-F242-B4C2-33345F806E45}" type="presOf" srcId="{9918396F-CE7F-DE4F-B6F1-D494A36E12A6}" destId="{6EE696CC-85EC-D747-B24F-468E912DA8AE}" srcOrd="0" destOrd="0" presId="urn:microsoft.com/office/officeart/2005/8/layout/chevron2"/>
    <dgm:cxn modelId="{B5F8B2C0-6DC4-B045-A910-20527565B2CF}" type="presOf" srcId="{3F998BB7-568B-CA42-B343-E20C314E9B43}" destId="{35D2643A-5F20-6947-84AE-AE779A6E3D96}" srcOrd="0" destOrd="0" presId="urn:microsoft.com/office/officeart/2005/8/layout/chevron2"/>
    <dgm:cxn modelId="{F2950F94-801E-924B-839C-AAE12A8EC87B}" type="presOf" srcId="{4FC3E3EE-DBB6-1B43-98AA-7547D77078F9}" destId="{4B8A1EA8-6514-7D4B-8105-42693651769B}" srcOrd="0" destOrd="4" presId="urn:microsoft.com/office/officeart/2005/8/layout/chevron2"/>
    <dgm:cxn modelId="{0A70F669-312D-2B4C-808C-EAAE63ED82E6}" type="presOf" srcId="{6B00516C-74DD-B34F-9DC1-6667610C84F9}" destId="{E8DD293F-7B7F-A146-8CFE-0B0364E6CDC7}" srcOrd="0" destOrd="0" presId="urn:microsoft.com/office/officeart/2005/8/layout/chevron2"/>
    <dgm:cxn modelId="{087361F5-88E9-574F-B548-53EF34AB2C2C}" srcId="{9918396F-CE7F-DE4F-B6F1-D494A36E12A6}" destId="{4FC3E3EE-DBB6-1B43-98AA-7547D77078F9}" srcOrd="4" destOrd="0" parTransId="{8E86A2A6-6091-4B43-BB14-07FD4C59A3D1}" sibTransId="{5B888528-5337-BC4F-866B-268ABBA21CEE}"/>
    <dgm:cxn modelId="{DB5ED7F8-2C7D-874B-9FC0-6376FCD1256F}" type="presOf" srcId="{F6C138DE-EFAF-FD43-8CA0-207313932F69}" destId="{4B8A1EA8-6514-7D4B-8105-42693651769B}" srcOrd="0" destOrd="5" presId="urn:microsoft.com/office/officeart/2005/8/layout/chevron2"/>
    <dgm:cxn modelId="{26DD2179-2BB2-C748-9E18-CCECB7B749EF}" type="presOf" srcId="{0BB1F574-BC64-DD44-84A2-762E03B29559}" destId="{4B8A1EA8-6514-7D4B-8105-42693651769B}" srcOrd="0" destOrd="0" presId="urn:microsoft.com/office/officeart/2005/8/layout/chevron2"/>
    <dgm:cxn modelId="{957E60FE-E15E-D249-9EEA-C4C6E7275B14}" type="presOf" srcId="{18BB2E53-25D3-4549-8E99-78E25CC23923}" destId="{E7668C63-DAB6-2442-AC5C-FA7A6EFEE2E9}" srcOrd="0" destOrd="2" presId="urn:microsoft.com/office/officeart/2005/8/layout/chevron2"/>
    <dgm:cxn modelId="{BEA77A48-6DEC-6D44-B0F7-B56A35E1EA0A}" type="presOf" srcId="{46A90024-67CB-1946-A622-BDBB64AA3833}" destId="{FFA696E5-1BE5-F54A-AB46-91229ABD5ADC}" srcOrd="0" destOrd="0" presId="urn:microsoft.com/office/officeart/2005/8/layout/chevron2"/>
    <dgm:cxn modelId="{13E474BA-28EB-DC49-96BD-7940880E6A11}" srcId="{9918396F-CE7F-DE4F-B6F1-D494A36E12A6}" destId="{753CD501-03F0-D14A-93EA-488560A28870}" srcOrd="8" destOrd="0" parTransId="{7334E8DC-0010-4548-B622-251BA7A666C8}" sibTransId="{706BD9B6-221E-9647-B707-CB425DAD31D0}"/>
    <dgm:cxn modelId="{55945DF9-9389-4C4F-8AAF-CFCD3617CF6E}" srcId="{396D8AF2-409E-194C-B4C2-3BBC539102D7}" destId="{46A90024-67CB-1946-A622-BDBB64AA3833}" srcOrd="0" destOrd="0" parTransId="{576641C5-E500-B443-BBDE-0B9AD961A75D}" sibTransId="{349354BC-A726-7A49-A4E6-0096716EC408}"/>
    <dgm:cxn modelId="{DC3CB77D-F4D3-D44C-90DE-6E8E7CD1681A}" type="presOf" srcId="{4CB56C68-B45F-1545-87C7-5E1D91AA4A7C}" destId="{E7668C63-DAB6-2442-AC5C-FA7A6EFEE2E9}" srcOrd="0" destOrd="0" presId="urn:microsoft.com/office/officeart/2005/8/layout/chevron2"/>
    <dgm:cxn modelId="{C444FF24-D917-3642-84B2-739032EB703C}" srcId="{46A90024-67CB-1946-A622-BDBB64AA3833}" destId="{3DE5D630-15E4-764B-B8FF-55D5A1AC0117}" srcOrd="3" destOrd="0" parTransId="{C7BAC586-3841-104A-9273-C0139F32664D}" sibTransId="{26C1E14E-A517-B14C-85A3-3C6A72B3C29B}"/>
    <dgm:cxn modelId="{1EE87C0B-5EA1-D148-90FC-4D7507CE372C}" srcId="{396D8AF2-409E-194C-B4C2-3BBC539102D7}" destId="{3F998BB7-568B-CA42-B343-E20C314E9B43}" srcOrd="1" destOrd="0" parTransId="{BDE49E3F-386D-B84D-BD69-892058F9D5A8}" sibTransId="{119916D5-81DC-3C48-95EC-2714F0C0C881}"/>
    <dgm:cxn modelId="{4186A96C-E48F-7C49-98CB-B2E815E3DEE7}" srcId="{3F998BB7-568B-CA42-B343-E20C314E9B43}" destId="{6B00516C-74DD-B34F-9DC1-6667610C84F9}" srcOrd="0" destOrd="0" parTransId="{72E632A7-1238-2F46-AF40-029B72862DC2}" sibTransId="{27FF0072-E798-BD4B-8B31-19C25314CCAE}"/>
    <dgm:cxn modelId="{D7E9FA56-1A0C-204E-AB0D-CD4541CF4E55}" srcId="{46A90024-67CB-1946-A622-BDBB64AA3833}" destId="{18BB2E53-25D3-4549-8E99-78E25CC23923}" srcOrd="2" destOrd="0" parTransId="{37F30512-9197-8242-9BB1-F364BC87332A}" sibTransId="{93312A2E-948E-9C4C-A630-5F909B363122}"/>
    <dgm:cxn modelId="{E98730D4-1FD9-4F49-875C-0AAC40BBD4F1}" type="presOf" srcId="{D9E03262-AEDE-EA4C-98BB-A8232D05255E}" destId="{E8DD293F-7B7F-A146-8CFE-0B0364E6CDC7}" srcOrd="0" destOrd="1" presId="urn:microsoft.com/office/officeart/2005/8/layout/chevron2"/>
    <dgm:cxn modelId="{A9B6A927-F5B9-8241-9E34-462C6A971AC3}" srcId="{9918396F-CE7F-DE4F-B6F1-D494A36E12A6}" destId="{F6C138DE-EFAF-FD43-8CA0-207313932F69}" srcOrd="5" destOrd="0" parTransId="{318F7923-EBEE-8143-9944-130C69F3BF40}" sibTransId="{2905E23A-8BEE-B54D-8174-16D28903C5A3}"/>
    <dgm:cxn modelId="{82A9D5BF-BD2C-0445-B38A-9BE3CE3AA322}" srcId="{396D8AF2-409E-194C-B4C2-3BBC539102D7}" destId="{9918396F-CE7F-DE4F-B6F1-D494A36E12A6}" srcOrd="2" destOrd="0" parTransId="{4438D7BD-4FE9-6744-9B3C-8B93377C4A0C}" sibTransId="{A9C55C0C-1415-DF43-AB0E-9DA9E9C5C7B2}"/>
    <dgm:cxn modelId="{97F8F2B2-62CF-6447-99C0-72BFBF641A03}" type="presOf" srcId="{D729216A-9359-0F40-871B-F0B53ABA71B0}" destId="{4B8A1EA8-6514-7D4B-8105-42693651769B}" srcOrd="0" destOrd="2" presId="urn:microsoft.com/office/officeart/2005/8/layout/chevron2"/>
    <dgm:cxn modelId="{556A1F63-D18F-B445-9AB7-D9D40669F835}" type="presParOf" srcId="{DFA34273-E364-AE40-AFEB-B51608F0E569}" destId="{AACAF49F-4C28-0E41-9BF9-5069EA2FA0D9}" srcOrd="0" destOrd="0" presId="urn:microsoft.com/office/officeart/2005/8/layout/chevron2"/>
    <dgm:cxn modelId="{6035A028-D406-4B40-949D-58F7EFF461BF}" type="presParOf" srcId="{AACAF49F-4C28-0E41-9BF9-5069EA2FA0D9}" destId="{FFA696E5-1BE5-F54A-AB46-91229ABD5ADC}" srcOrd="0" destOrd="0" presId="urn:microsoft.com/office/officeart/2005/8/layout/chevron2"/>
    <dgm:cxn modelId="{2B871AFA-9D05-D14A-A9A4-E5FC585D8951}" type="presParOf" srcId="{AACAF49F-4C28-0E41-9BF9-5069EA2FA0D9}" destId="{E7668C63-DAB6-2442-AC5C-FA7A6EFEE2E9}" srcOrd="1" destOrd="0" presId="urn:microsoft.com/office/officeart/2005/8/layout/chevron2"/>
    <dgm:cxn modelId="{DD05E823-5C11-4841-9544-92AE0A77C550}" type="presParOf" srcId="{DFA34273-E364-AE40-AFEB-B51608F0E569}" destId="{F6C8C728-29C5-EA48-A83D-02BE59489970}" srcOrd="1" destOrd="0" presId="urn:microsoft.com/office/officeart/2005/8/layout/chevron2"/>
    <dgm:cxn modelId="{0E73362D-F703-1445-AADB-BF73053A178F}" type="presParOf" srcId="{DFA34273-E364-AE40-AFEB-B51608F0E569}" destId="{B6B13BD3-110E-2C40-B47B-FB8492D70CDD}" srcOrd="2" destOrd="0" presId="urn:microsoft.com/office/officeart/2005/8/layout/chevron2"/>
    <dgm:cxn modelId="{9BC8E08F-3A84-8342-91FC-1B63142B1CFC}" type="presParOf" srcId="{B6B13BD3-110E-2C40-B47B-FB8492D70CDD}" destId="{35D2643A-5F20-6947-84AE-AE779A6E3D96}" srcOrd="0" destOrd="0" presId="urn:microsoft.com/office/officeart/2005/8/layout/chevron2"/>
    <dgm:cxn modelId="{370C8C4B-D55B-E44B-BB74-98D0CDF5C082}" type="presParOf" srcId="{B6B13BD3-110E-2C40-B47B-FB8492D70CDD}" destId="{E8DD293F-7B7F-A146-8CFE-0B0364E6CDC7}" srcOrd="1" destOrd="0" presId="urn:microsoft.com/office/officeart/2005/8/layout/chevron2"/>
    <dgm:cxn modelId="{55C8BC53-3A6E-1C4E-8E14-B80B6B90458A}" type="presParOf" srcId="{DFA34273-E364-AE40-AFEB-B51608F0E569}" destId="{FE438EA0-8485-4D4A-A9F5-4D82A8CE80FD}" srcOrd="3" destOrd="0" presId="urn:microsoft.com/office/officeart/2005/8/layout/chevron2"/>
    <dgm:cxn modelId="{49F88FCD-C5BC-4E41-87A0-B6F278D40ADF}" type="presParOf" srcId="{DFA34273-E364-AE40-AFEB-B51608F0E569}" destId="{EF258C41-6E19-FC4D-AB19-4266D55054E0}" srcOrd="4" destOrd="0" presId="urn:microsoft.com/office/officeart/2005/8/layout/chevron2"/>
    <dgm:cxn modelId="{6C010950-18EE-C441-A51A-C818C604CF0E}" type="presParOf" srcId="{EF258C41-6E19-FC4D-AB19-4266D55054E0}" destId="{6EE696CC-85EC-D747-B24F-468E912DA8AE}" srcOrd="0" destOrd="0" presId="urn:microsoft.com/office/officeart/2005/8/layout/chevron2"/>
    <dgm:cxn modelId="{9804E967-C85C-1849-8C6C-B8B2DDF6E57B}" type="presParOf" srcId="{EF258C41-6E19-FC4D-AB19-4266D55054E0}" destId="{4B8A1EA8-6514-7D4B-8105-42693651769B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6D8AF2-409E-194C-B4C2-3BBC539102D7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A90024-67CB-1946-A622-BDBB64AA3833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UU NO 39 </a:t>
          </a:r>
        </a:p>
        <a:p>
          <a:r>
            <a:rPr lang="en-US" sz="1600" dirty="0">
              <a:solidFill>
                <a:schemeClr val="bg1"/>
              </a:solidFill>
            </a:rPr>
            <a:t>TAHUN 2021</a:t>
          </a:r>
        </a:p>
      </dgm:t>
    </dgm:pt>
    <dgm:pt modelId="{576641C5-E500-B443-BBDE-0B9AD961A75D}" type="parTrans" cxnId="{55945DF9-9389-4C4F-8AAF-CFCD3617CF6E}">
      <dgm:prSet/>
      <dgm:spPr/>
      <dgm:t>
        <a:bodyPr/>
        <a:lstStyle/>
        <a:p>
          <a:endParaRPr lang="en-US" sz="1300"/>
        </a:p>
      </dgm:t>
    </dgm:pt>
    <dgm:pt modelId="{349354BC-A726-7A49-A4E6-0096716EC408}" type="sibTrans" cxnId="{55945DF9-9389-4C4F-8AAF-CFCD3617CF6E}">
      <dgm:prSet/>
      <dgm:spPr/>
      <dgm:t>
        <a:bodyPr/>
        <a:lstStyle/>
        <a:p>
          <a:endParaRPr lang="en-US" sz="1300"/>
        </a:p>
      </dgm:t>
    </dgm:pt>
    <dgm:pt modelId="{4CB56C68-B45F-1545-87C7-5E1D91AA4A7C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/>
            <a:t> </a:t>
          </a:r>
          <a:r>
            <a:rPr lang="en-US" sz="1400" dirty="0" err="1"/>
            <a:t>Pasal</a:t>
          </a:r>
          <a:r>
            <a:rPr lang="en-US" sz="1400" dirty="0"/>
            <a:t> 48 </a:t>
          </a:r>
          <a:r>
            <a:rPr lang="en-US" sz="1400" dirty="0" err="1"/>
            <a:t>huruf</a:t>
          </a:r>
          <a:r>
            <a:rPr lang="en-US" sz="1400" dirty="0"/>
            <a:t> a</a:t>
          </a:r>
        </a:p>
      </dgm:t>
    </dgm:pt>
    <dgm:pt modelId="{C1FB7204-754F-E74F-8F37-633C79781B56}" type="parTrans" cxnId="{DBED8F41-E62D-974D-A3D7-40CC9834A0CB}">
      <dgm:prSet/>
      <dgm:spPr/>
      <dgm:t>
        <a:bodyPr/>
        <a:lstStyle/>
        <a:p>
          <a:endParaRPr lang="en-US" sz="1300"/>
        </a:p>
      </dgm:t>
    </dgm:pt>
    <dgm:pt modelId="{CC787512-61B4-D643-A068-11414517DDF1}" type="sibTrans" cxnId="{DBED8F41-E62D-974D-A3D7-40CC9834A0CB}">
      <dgm:prSet/>
      <dgm:spPr/>
      <dgm:t>
        <a:bodyPr/>
        <a:lstStyle/>
        <a:p>
          <a:endParaRPr lang="en-US" sz="1300"/>
        </a:p>
      </dgm:t>
    </dgm:pt>
    <dgm:pt modelId="{18BB2E53-25D3-4549-8E99-78E25CC23923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/>
            <a:t> </a:t>
          </a:r>
          <a:r>
            <a:rPr lang="en-US" sz="1400" dirty="0" err="1"/>
            <a:t>Pasal</a:t>
          </a:r>
          <a:r>
            <a:rPr lang="en-US" sz="1400" dirty="0"/>
            <a:t> 52 </a:t>
          </a:r>
          <a:r>
            <a:rPr lang="en-US" sz="1400" dirty="0" err="1"/>
            <a:t>huruf</a:t>
          </a:r>
          <a:r>
            <a:rPr lang="en-US" sz="1400" dirty="0"/>
            <a:t> b</a:t>
          </a:r>
        </a:p>
      </dgm:t>
    </dgm:pt>
    <dgm:pt modelId="{37F30512-9197-8242-9BB1-F364BC87332A}" type="parTrans" cxnId="{D7E9FA56-1A0C-204E-AB0D-CD4541CF4E55}">
      <dgm:prSet/>
      <dgm:spPr/>
      <dgm:t>
        <a:bodyPr/>
        <a:lstStyle/>
        <a:p>
          <a:endParaRPr lang="en-US" sz="1300"/>
        </a:p>
      </dgm:t>
    </dgm:pt>
    <dgm:pt modelId="{93312A2E-948E-9C4C-A630-5F909B363122}" type="sibTrans" cxnId="{D7E9FA56-1A0C-204E-AB0D-CD4541CF4E55}">
      <dgm:prSet/>
      <dgm:spPr/>
      <dgm:t>
        <a:bodyPr/>
        <a:lstStyle/>
        <a:p>
          <a:endParaRPr lang="en-US" sz="1300"/>
        </a:p>
      </dgm:t>
    </dgm:pt>
    <dgm:pt modelId="{7F7DB9D5-8B09-6443-8740-1C65849907C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400" dirty="0"/>
            <a:t>   </a:t>
          </a:r>
          <a:r>
            <a:rPr lang="en-US" sz="1400" dirty="0" err="1"/>
            <a:t>Pelaku</a:t>
          </a:r>
          <a:r>
            <a:rPr lang="en-US" sz="1400" dirty="0"/>
            <a:t> Usaha </a:t>
          </a:r>
          <a:r>
            <a:rPr lang="en-US" sz="1400" dirty="0" err="1"/>
            <a:t>berhak</a:t>
          </a:r>
          <a:r>
            <a:rPr lang="en-US" sz="1400" dirty="0"/>
            <a:t> </a:t>
          </a:r>
          <a:r>
            <a:rPr lang="en-US" sz="1400" dirty="0" err="1"/>
            <a:t>memperoleh</a:t>
          </a:r>
          <a:r>
            <a:rPr lang="en-US" sz="1400" dirty="0"/>
            <a:t> </a:t>
          </a:r>
          <a:r>
            <a:rPr lang="en-US" sz="1400" dirty="0" err="1"/>
            <a:t>informasi</a:t>
          </a:r>
          <a:r>
            <a:rPr lang="en-US" sz="1400" dirty="0"/>
            <a:t>, </a:t>
          </a:r>
          <a:r>
            <a:rPr lang="en-US" sz="1400" dirty="0" err="1"/>
            <a:t>edukasi</a:t>
          </a:r>
          <a:r>
            <a:rPr lang="en-US" sz="1400" dirty="0"/>
            <a:t>,  dan </a:t>
          </a:r>
          <a:r>
            <a:rPr lang="en-US" sz="1400" dirty="0" err="1"/>
            <a:t>sosialisasi</a:t>
          </a:r>
          <a:r>
            <a:rPr lang="en-US" sz="1400" dirty="0"/>
            <a:t>  </a:t>
          </a:r>
          <a:r>
            <a:rPr lang="en-US" sz="1400" dirty="0" err="1"/>
            <a:t>mengenai</a:t>
          </a:r>
          <a:r>
            <a:rPr lang="en-US" sz="1400" dirty="0"/>
            <a:t> </a:t>
          </a:r>
          <a:r>
            <a:rPr lang="en-US" sz="1400" dirty="0" err="1"/>
            <a:t>sistem</a:t>
          </a:r>
          <a:r>
            <a:rPr lang="en-US" sz="1400" dirty="0"/>
            <a:t> JPH</a:t>
          </a:r>
        </a:p>
      </dgm:t>
    </dgm:pt>
    <dgm:pt modelId="{2B3E8EC0-B5F0-B148-AD1F-6D1508184CF4}" type="parTrans" cxnId="{64FC5237-2131-5249-A5C4-A9F3FF5568F0}">
      <dgm:prSet/>
      <dgm:spPr/>
      <dgm:t>
        <a:bodyPr/>
        <a:lstStyle/>
        <a:p>
          <a:endParaRPr lang="en-US" sz="1300"/>
        </a:p>
      </dgm:t>
    </dgm:pt>
    <dgm:pt modelId="{E4F2FE8A-47D5-5C49-A0EF-01FE74B3DBB8}" type="sibTrans" cxnId="{64FC5237-2131-5249-A5C4-A9F3FF5568F0}">
      <dgm:prSet/>
      <dgm:spPr/>
      <dgm:t>
        <a:bodyPr/>
        <a:lstStyle/>
        <a:p>
          <a:endParaRPr lang="en-US" sz="1300"/>
        </a:p>
      </dgm:t>
    </dgm:pt>
    <dgm:pt modelId="{3DE5D630-15E4-764B-B8FF-55D5A1AC0117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400" dirty="0"/>
            <a:t>   </a:t>
          </a:r>
          <a:r>
            <a:rPr lang="en-US" sz="1400" dirty="0" err="1"/>
            <a:t>Dalam</a:t>
          </a:r>
          <a:r>
            <a:rPr lang="en-US" sz="1400" dirty="0"/>
            <a:t> </a:t>
          </a:r>
          <a:r>
            <a:rPr lang="en-US" sz="1400" dirty="0" err="1"/>
            <a:t>hal</a:t>
          </a:r>
          <a:r>
            <a:rPr lang="en-US" sz="1400" dirty="0"/>
            <a:t> </a:t>
          </a:r>
          <a:r>
            <a:rPr lang="en-US" sz="1400" dirty="0" err="1"/>
            <a:t>melaksanakan</a:t>
          </a:r>
          <a:r>
            <a:rPr lang="en-US" sz="1400" dirty="0"/>
            <a:t> </a:t>
          </a:r>
          <a:r>
            <a:rPr lang="en-US" sz="1400" dirty="0" err="1"/>
            <a:t>tugas</a:t>
          </a:r>
          <a:r>
            <a:rPr lang="en-US" sz="1400" dirty="0"/>
            <a:t> </a:t>
          </a:r>
          <a:r>
            <a:rPr lang="en-US" sz="1400" dirty="0" err="1"/>
            <a:t>sebagaimana</a:t>
          </a:r>
          <a:r>
            <a:rPr lang="en-US" sz="1400" dirty="0"/>
            <a:t> </a:t>
          </a:r>
          <a:r>
            <a:rPr lang="en-US" sz="1400" dirty="0" err="1"/>
            <a:t>dimaksud</a:t>
          </a:r>
          <a:r>
            <a:rPr lang="en-US" sz="1400" dirty="0"/>
            <a:t> </a:t>
          </a:r>
          <a:r>
            <a:rPr lang="en-US" sz="1400" dirty="0" err="1"/>
            <a:t>dalam</a:t>
          </a:r>
          <a:r>
            <a:rPr lang="en-US" sz="1400" dirty="0"/>
            <a:t> </a:t>
          </a:r>
          <a:r>
            <a:rPr lang="en-US" sz="1400" dirty="0" err="1"/>
            <a:t>Pasal</a:t>
          </a:r>
          <a:r>
            <a:rPr lang="en-US" sz="1400" dirty="0"/>
            <a:t> 51, </a:t>
          </a:r>
          <a:r>
            <a:rPr lang="en-US" sz="1400" dirty="0" err="1"/>
            <a:t>Penyelia</a:t>
          </a:r>
          <a:r>
            <a:rPr lang="en-US" sz="1400" dirty="0"/>
            <a:t> Halal </a:t>
          </a:r>
          <a:r>
            <a:rPr lang="en-US" sz="1400" dirty="0" err="1"/>
            <a:t>bertanggung</a:t>
          </a:r>
          <a:r>
            <a:rPr lang="en-US" sz="1400" dirty="0"/>
            <a:t> </a:t>
          </a:r>
          <a:r>
            <a:rPr lang="en-US" sz="1400" dirty="0" err="1"/>
            <a:t>jawab</a:t>
          </a:r>
          <a:r>
            <a:rPr lang="en-US" sz="1400" dirty="0"/>
            <a:t> :</a:t>
          </a:r>
        </a:p>
      </dgm:t>
    </dgm:pt>
    <dgm:pt modelId="{C7BAC586-3841-104A-9273-C0139F32664D}" type="parTrans" cxnId="{C444FF24-D917-3642-84B2-739032EB703C}">
      <dgm:prSet/>
      <dgm:spPr/>
      <dgm:t>
        <a:bodyPr/>
        <a:lstStyle/>
        <a:p>
          <a:endParaRPr lang="en-US" sz="1300"/>
        </a:p>
      </dgm:t>
    </dgm:pt>
    <dgm:pt modelId="{26C1E14E-A517-B14C-85A3-3C6A72B3C29B}" type="sibTrans" cxnId="{C444FF24-D917-3642-84B2-739032EB703C}">
      <dgm:prSet/>
      <dgm:spPr/>
      <dgm:t>
        <a:bodyPr/>
        <a:lstStyle/>
        <a:p>
          <a:endParaRPr lang="en-US" sz="1300"/>
        </a:p>
      </dgm:t>
    </dgm:pt>
    <dgm:pt modelId="{D1622BE0-905F-4D65-B126-DED1ED8D7D16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400" dirty="0"/>
            <a:t>   </a:t>
          </a:r>
          <a:r>
            <a:rPr lang="en-US" sz="1400" dirty="0" err="1"/>
            <a:t>menerapkan</a:t>
          </a:r>
          <a:r>
            <a:rPr lang="en-US" sz="1400" dirty="0"/>
            <a:t> </a:t>
          </a:r>
          <a:r>
            <a:rPr lang="en-US" sz="1400" dirty="0" err="1"/>
            <a:t>sistem</a:t>
          </a:r>
          <a:r>
            <a:rPr lang="en-US" sz="1400" dirty="0"/>
            <a:t> JPH</a:t>
          </a:r>
        </a:p>
      </dgm:t>
    </dgm:pt>
    <dgm:pt modelId="{B0DF4DE4-F089-48DC-A7EA-1F46207E9BE4}" type="parTrans" cxnId="{D88DCA2C-07BD-4D4D-8B39-F0CCF114B2A8}">
      <dgm:prSet/>
      <dgm:spPr/>
      <dgm:t>
        <a:bodyPr/>
        <a:lstStyle/>
        <a:p>
          <a:endParaRPr lang="id-ID"/>
        </a:p>
      </dgm:t>
    </dgm:pt>
    <dgm:pt modelId="{E10AD805-ACCB-4238-8802-F871B6E67501}" type="sibTrans" cxnId="{D88DCA2C-07BD-4D4D-8B39-F0CCF114B2A8}">
      <dgm:prSet/>
      <dgm:spPr/>
      <dgm:t>
        <a:bodyPr/>
        <a:lstStyle/>
        <a:p>
          <a:endParaRPr lang="id-ID"/>
        </a:p>
      </dgm:t>
    </dgm:pt>
    <dgm:pt modelId="{68318DC7-38AC-4F81-B86B-717FA2B8963B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endParaRPr lang="en-US" sz="1400" dirty="0"/>
        </a:p>
      </dgm:t>
    </dgm:pt>
    <dgm:pt modelId="{5854B3F1-C50F-482C-9FDF-879D38D88368}" type="parTrans" cxnId="{F6690754-058C-4741-8FEA-361B02C45C0B}">
      <dgm:prSet/>
      <dgm:spPr/>
      <dgm:t>
        <a:bodyPr/>
        <a:lstStyle/>
        <a:p>
          <a:endParaRPr lang="id-ID"/>
        </a:p>
      </dgm:t>
    </dgm:pt>
    <dgm:pt modelId="{CD86B0B7-E482-4DF1-A8F4-7A6CE1EF8640}" type="sibTrans" cxnId="{F6690754-058C-4741-8FEA-361B02C45C0B}">
      <dgm:prSet/>
      <dgm:spPr/>
      <dgm:t>
        <a:bodyPr/>
        <a:lstStyle/>
        <a:p>
          <a:endParaRPr lang="id-ID"/>
        </a:p>
      </dgm:t>
    </dgm:pt>
    <dgm:pt modelId="{51513621-0978-4D75-94E8-E915490A17C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endParaRPr lang="en-US" sz="1400" dirty="0"/>
        </a:p>
      </dgm:t>
    </dgm:pt>
    <dgm:pt modelId="{AD96964A-6844-4A74-A28C-ECD1DD611C6E}" type="parTrans" cxnId="{B4671652-518F-444B-865B-65048EEBB131}">
      <dgm:prSet/>
      <dgm:spPr/>
      <dgm:t>
        <a:bodyPr/>
        <a:lstStyle/>
        <a:p>
          <a:endParaRPr lang="id-ID"/>
        </a:p>
      </dgm:t>
    </dgm:pt>
    <dgm:pt modelId="{9102D4AF-2654-4C03-8CC5-1216F9E7AB59}" type="sibTrans" cxnId="{B4671652-518F-444B-865B-65048EEBB131}">
      <dgm:prSet/>
      <dgm:spPr/>
      <dgm:t>
        <a:bodyPr/>
        <a:lstStyle/>
        <a:p>
          <a:endParaRPr lang="id-ID"/>
        </a:p>
      </dgm:t>
    </dgm:pt>
    <dgm:pt modelId="{75E99C7A-84F7-4D25-9F78-8A821CC9817F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endParaRPr lang="en-US" sz="1400" dirty="0"/>
        </a:p>
      </dgm:t>
    </dgm:pt>
    <dgm:pt modelId="{C46935D7-2FC0-4F27-A671-D19475E44853}" type="parTrans" cxnId="{A88261E6-66FC-4935-A3AD-9A2410012FA0}">
      <dgm:prSet/>
      <dgm:spPr/>
      <dgm:t>
        <a:bodyPr/>
        <a:lstStyle/>
        <a:p>
          <a:endParaRPr lang="id-ID"/>
        </a:p>
      </dgm:t>
    </dgm:pt>
    <dgm:pt modelId="{C8CC963C-0F4B-4B13-80A8-FA7FF1D224AE}" type="sibTrans" cxnId="{A88261E6-66FC-4935-A3AD-9A2410012FA0}">
      <dgm:prSet/>
      <dgm:spPr/>
      <dgm:t>
        <a:bodyPr/>
        <a:lstStyle/>
        <a:p>
          <a:endParaRPr lang="id-ID"/>
        </a:p>
      </dgm:t>
    </dgm:pt>
    <dgm:pt modelId="{0AC254D7-5F62-4CF5-8422-AB8538B3DB7D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 err="1"/>
            <a:t>Pasal</a:t>
          </a:r>
          <a:r>
            <a:rPr lang="en-US" sz="1400" dirty="0"/>
            <a:t> 65</a:t>
          </a:r>
        </a:p>
      </dgm:t>
    </dgm:pt>
    <dgm:pt modelId="{CC396EC4-5844-45D5-8A93-9595790BB724}" type="sibTrans" cxnId="{F69391AC-0CEC-4C16-9D02-EFFA375C60A6}">
      <dgm:prSet/>
      <dgm:spPr/>
      <dgm:t>
        <a:bodyPr/>
        <a:lstStyle/>
        <a:p>
          <a:endParaRPr lang="id-ID"/>
        </a:p>
      </dgm:t>
    </dgm:pt>
    <dgm:pt modelId="{755862AE-5941-4849-8C7A-A5BB00E96C27}" type="parTrans" cxnId="{F69391AC-0CEC-4C16-9D02-EFFA375C60A6}">
      <dgm:prSet/>
      <dgm:spPr/>
      <dgm:t>
        <a:bodyPr/>
        <a:lstStyle/>
        <a:p>
          <a:endParaRPr lang="id-ID"/>
        </a:p>
      </dgm:t>
    </dgm:pt>
    <dgm:pt modelId="{EF5EE019-ADE5-4A46-BFB3-5BF39B9EE373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en-US" sz="1400" dirty="0"/>
        </a:p>
      </dgm:t>
    </dgm:pt>
    <dgm:pt modelId="{75980F7A-66A2-4E0F-B573-EA587C31EF87}" type="parTrans" cxnId="{F51F59CF-7451-4AE2-AF69-CB9EF58CD755}">
      <dgm:prSet/>
      <dgm:spPr/>
      <dgm:t>
        <a:bodyPr/>
        <a:lstStyle/>
        <a:p>
          <a:endParaRPr lang="id-ID"/>
        </a:p>
      </dgm:t>
    </dgm:pt>
    <dgm:pt modelId="{F61F10EE-D45E-48E8-8472-84A278B8999C}" type="sibTrans" cxnId="{F51F59CF-7451-4AE2-AF69-CB9EF58CD755}">
      <dgm:prSet/>
      <dgm:spPr/>
      <dgm:t>
        <a:bodyPr/>
        <a:lstStyle/>
        <a:p>
          <a:endParaRPr lang="id-ID"/>
        </a:p>
      </dgm:t>
    </dgm:pt>
    <dgm:pt modelId="{3D08C441-08EC-4197-9064-EE0704E2EBA0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400" dirty="0"/>
            <a:t> 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menjaga</a:t>
          </a:r>
          <a:r>
            <a:rPr lang="en-US" sz="1400" dirty="0"/>
            <a:t> </a:t>
          </a:r>
          <a:r>
            <a:rPr lang="en-US" sz="1400" dirty="0" err="1"/>
            <a:t>kesinambungan</a:t>
          </a:r>
          <a:r>
            <a:rPr lang="en-US" sz="1400" dirty="0"/>
            <a:t> PPH, </a:t>
          </a:r>
          <a:r>
            <a:rPr lang="en-US" sz="1400" dirty="0" err="1"/>
            <a:t>Pelaku</a:t>
          </a:r>
          <a:r>
            <a:rPr lang="en-US" sz="1400" dirty="0"/>
            <a:t> Usaha </a:t>
          </a:r>
          <a:r>
            <a:rPr lang="en-US" sz="1400" dirty="0" err="1"/>
            <a:t>wajib</a:t>
          </a:r>
          <a:r>
            <a:rPr lang="en-US" sz="1400" dirty="0"/>
            <a:t> </a:t>
          </a:r>
          <a:r>
            <a:rPr lang="en-US" sz="1400" dirty="0" err="1"/>
            <a:t>menerapkan</a:t>
          </a:r>
          <a:r>
            <a:rPr lang="en-US" sz="1400" dirty="0"/>
            <a:t> </a:t>
          </a:r>
          <a:r>
            <a:rPr lang="en-US" sz="1400" dirty="0" err="1"/>
            <a:t>sistem</a:t>
          </a:r>
          <a:r>
            <a:rPr lang="en-US" sz="1400" dirty="0"/>
            <a:t> JPH.</a:t>
          </a:r>
        </a:p>
      </dgm:t>
    </dgm:pt>
    <dgm:pt modelId="{9A4D96BE-8B13-4C98-8DAD-3945A3FE7AA0}" type="sibTrans" cxnId="{C0A14F09-31CF-4D0E-A580-2D7732D76AC4}">
      <dgm:prSet/>
      <dgm:spPr/>
      <dgm:t>
        <a:bodyPr/>
        <a:lstStyle/>
        <a:p>
          <a:endParaRPr lang="id-ID"/>
        </a:p>
      </dgm:t>
    </dgm:pt>
    <dgm:pt modelId="{D82ADBEA-4F7B-47D4-9C07-75942D5F7CE3}" type="parTrans" cxnId="{C0A14F09-31CF-4D0E-A580-2D7732D76AC4}">
      <dgm:prSet/>
      <dgm:spPr/>
      <dgm:t>
        <a:bodyPr/>
        <a:lstStyle/>
        <a:p>
          <a:endParaRPr lang="id-ID"/>
        </a:p>
      </dgm:t>
    </dgm:pt>
    <dgm:pt modelId="{DFA34273-E364-AE40-AFEB-B51608F0E569}" type="pres">
      <dgm:prSet presAssocID="{396D8AF2-409E-194C-B4C2-3BBC53910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CAF49F-4C28-0E41-9BF9-5069EA2FA0D9}" type="pres">
      <dgm:prSet presAssocID="{46A90024-67CB-1946-A622-BDBB64AA3833}" presName="composite" presStyleCnt="0"/>
      <dgm:spPr/>
    </dgm:pt>
    <dgm:pt modelId="{FFA696E5-1BE5-F54A-AB46-91229ABD5ADC}" type="pres">
      <dgm:prSet presAssocID="{46A90024-67CB-1946-A622-BDBB64AA3833}" presName="parentText" presStyleLbl="alignNode1" presStyleIdx="0" presStyleCnt="1" custScaleX="107470" custScaleY="131334" custLinFactNeighborX="0" custLinFactNeighborY="-20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68C63-DAB6-2442-AC5C-FA7A6EFEE2E9}" type="pres">
      <dgm:prSet presAssocID="{46A90024-67CB-1946-A622-BDBB64AA3833}" presName="descendantText" presStyleLbl="alignAcc1" presStyleIdx="0" presStyleCnt="1" custScaleY="248723" custLinFactNeighborX="960" custLinFactNeighborY="-4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70CB74-AF63-4330-9E56-C370CB4B5C00}" type="presOf" srcId="{3D08C441-08EC-4197-9064-EE0704E2EBA0}" destId="{E7668C63-DAB6-2442-AC5C-FA7A6EFEE2E9}" srcOrd="0" destOrd="9" presId="urn:microsoft.com/office/officeart/2005/8/layout/chevron2"/>
    <dgm:cxn modelId="{D7E9FA56-1A0C-204E-AB0D-CD4541CF4E55}" srcId="{46A90024-67CB-1946-A622-BDBB64AA3833}" destId="{18BB2E53-25D3-4549-8E99-78E25CC23923}" srcOrd="3" destOrd="0" parTransId="{37F30512-9197-8242-9BB1-F364BC87332A}" sibTransId="{93312A2E-948E-9C4C-A630-5F909B363122}"/>
    <dgm:cxn modelId="{DC3CB77D-F4D3-D44C-90DE-6E8E7CD1681A}" type="presOf" srcId="{4CB56C68-B45F-1545-87C7-5E1D91AA4A7C}" destId="{E7668C63-DAB6-2442-AC5C-FA7A6EFEE2E9}" srcOrd="0" destOrd="0" presId="urn:microsoft.com/office/officeart/2005/8/layout/chevron2"/>
    <dgm:cxn modelId="{849FC582-CC96-4F04-A764-A7C1266B8119}" type="presOf" srcId="{D1622BE0-905F-4D65-B126-DED1ED8D7D16}" destId="{E7668C63-DAB6-2442-AC5C-FA7A6EFEE2E9}" srcOrd="0" destOrd="5" presId="urn:microsoft.com/office/officeart/2005/8/layout/chevron2"/>
    <dgm:cxn modelId="{CA33FB47-8156-48C3-A507-C66084403E61}" type="presOf" srcId="{0AC254D7-5F62-4CF5-8422-AB8538B3DB7D}" destId="{E7668C63-DAB6-2442-AC5C-FA7A6EFEE2E9}" srcOrd="0" destOrd="7" presId="urn:microsoft.com/office/officeart/2005/8/layout/chevron2"/>
    <dgm:cxn modelId="{F69391AC-0CEC-4C16-9D02-EFFA375C60A6}" srcId="{46A90024-67CB-1946-A622-BDBB64AA3833}" destId="{0AC254D7-5F62-4CF5-8422-AB8538B3DB7D}" srcOrd="7" destOrd="0" parTransId="{755862AE-5941-4849-8C7A-A5BB00E96C27}" sibTransId="{CC396EC4-5844-45D5-8A93-9595790BB724}"/>
    <dgm:cxn modelId="{DBED8F41-E62D-974D-A3D7-40CC9834A0CB}" srcId="{46A90024-67CB-1946-A622-BDBB64AA3833}" destId="{4CB56C68-B45F-1545-87C7-5E1D91AA4A7C}" srcOrd="0" destOrd="0" parTransId="{C1FB7204-754F-E74F-8F37-633C79781B56}" sibTransId="{CC787512-61B4-D643-A068-11414517DDF1}"/>
    <dgm:cxn modelId="{BEA77A48-6DEC-6D44-B0F7-B56A35E1EA0A}" type="presOf" srcId="{46A90024-67CB-1946-A622-BDBB64AA3833}" destId="{FFA696E5-1BE5-F54A-AB46-91229ABD5ADC}" srcOrd="0" destOrd="0" presId="urn:microsoft.com/office/officeart/2005/8/layout/chevron2"/>
    <dgm:cxn modelId="{FCC26F0C-E7BF-4752-9345-52C616281CD3}" type="presOf" srcId="{75E99C7A-84F7-4D25-9F78-8A821CC9817F}" destId="{E7668C63-DAB6-2442-AC5C-FA7A6EFEE2E9}" srcOrd="0" destOrd="6" presId="urn:microsoft.com/office/officeart/2005/8/layout/chevron2"/>
    <dgm:cxn modelId="{64FC5237-2131-5249-A5C4-A9F3FF5568F0}" srcId="{46A90024-67CB-1946-A622-BDBB64AA3833}" destId="{7F7DB9D5-8B09-6443-8740-1C65849907C1}" srcOrd="1" destOrd="0" parTransId="{2B3E8EC0-B5F0-B148-AD1F-6D1508184CF4}" sibTransId="{E4F2FE8A-47D5-5C49-A0EF-01FE74B3DBB8}"/>
    <dgm:cxn modelId="{7D14E76B-44F7-A249-9873-79F10E03A3D2}" type="presOf" srcId="{3DE5D630-15E4-764B-B8FF-55D5A1AC0117}" destId="{E7668C63-DAB6-2442-AC5C-FA7A6EFEE2E9}" srcOrd="0" destOrd="4" presId="urn:microsoft.com/office/officeart/2005/8/layout/chevron2"/>
    <dgm:cxn modelId="{55945DF9-9389-4C4F-8AAF-CFCD3617CF6E}" srcId="{396D8AF2-409E-194C-B4C2-3BBC539102D7}" destId="{46A90024-67CB-1946-A622-BDBB64AA3833}" srcOrd="0" destOrd="0" parTransId="{576641C5-E500-B443-BBDE-0B9AD961A75D}" sibTransId="{349354BC-A726-7A49-A4E6-0096716EC408}"/>
    <dgm:cxn modelId="{957E60FE-E15E-D249-9EEA-C4C6E7275B14}" type="presOf" srcId="{18BB2E53-25D3-4549-8E99-78E25CC23923}" destId="{E7668C63-DAB6-2442-AC5C-FA7A6EFEE2E9}" srcOrd="0" destOrd="3" presId="urn:microsoft.com/office/officeart/2005/8/layout/chevron2"/>
    <dgm:cxn modelId="{5534976A-B963-BC4D-A240-629C6F4521CE}" type="presOf" srcId="{7F7DB9D5-8B09-6443-8740-1C65849907C1}" destId="{E7668C63-DAB6-2442-AC5C-FA7A6EFEE2E9}" srcOrd="0" destOrd="1" presId="urn:microsoft.com/office/officeart/2005/8/layout/chevron2"/>
    <dgm:cxn modelId="{DAFF665A-DD95-B042-9E8B-4DBA0792744E}" type="presOf" srcId="{396D8AF2-409E-194C-B4C2-3BBC539102D7}" destId="{DFA34273-E364-AE40-AFEB-B51608F0E569}" srcOrd="0" destOrd="0" presId="urn:microsoft.com/office/officeart/2005/8/layout/chevron2"/>
    <dgm:cxn modelId="{9938B739-94E5-4A66-A23B-E49780AB8E17}" type="presOf" srcId="{51513621-0978-4D75-94E8-E915490A17C1}" destId="{E7668C63-DAB6-2442-AC5C-FA7A6EFEE2E9}" srcOrd="0" destOrd="10" presId="urn:microsoft.com/office/officeart/2005/8/layout/chevron2"/>
    <dgm:cxn modelId="{D88DCA2C-07BD-4D4D-8B39-F0CCF114B2A8}" srcId="{46A90024-67CB-1946-A622-BDBB64AA3833}" destId="{D1622BE0-905F-4D65-B126-DED1ED8D7D16}" srcOrd="5" destOrd="0" parTransId="{B0DF4DE4-F089-48DC-A7EA-1F46207E9BE4}" sibTransId="{E10AD805-ACCB-4238-8802-F871B6E67501}"/>
    <dgm:cxn modelId="{F6690754-058C-4741-8FEA-361B02C45C0B}" srcId="{46A90024-67CB-1946-A622-BDBB64AA3833}" destId="{68318DC7-38AC-4F81-B86B-717FA2B8963B}" srcOrd="2" destOrd="0" parTransId="{5854B3F1-C50F-482C-9FDF-879D38D88368}" sibTransId="{CD86B0B7-E482-4DF1-A8F4-7A6CE1EF8640}"/>
    <dgm:cxn modelId="{5FF7E807-36DB-41B4-92DA-8E39C12891C9}" type="presOf" srcId="{EF5EE019-ADE5-4A46-BFB3-5BF39B9EE373}" destId="{E7668C63-DAB6-2442-AC5C-FA7A6EFEE2E9}" srcOrd="0" destOrd="8" presId="urn:microsoft.com/office/officeart/2005/8/layout/chevron2"/>
    <dgm:cxn modelId="{A88261E6-66FC-4935-A3AD-9A2410012FA0}" srcId="{46A90024-67CB-1946-A622-BDBB64AA3833}" destId="{75E99C7A-84F7-4D25-9F78-8A821CC9817F}" srcOrd="6" destOrd="0" parTransId="{C46935D7-2FC0-4F27-A671-D19475E44853}" sibTransId="{C8CC963C-0F4B-4B13-80A8-FA7FF1D224AE}"/>
    <dgm:cxn modelId="{C0A14F09-31CF-4D0E-A580-2D7732D76AC4}" srcId="{46A90024-67CB-1946-A622-BDBB64AA3833}" destId="{3D08C441-08EC-4197-9064-EE0704E2EBA0}" srcOrd="9" destOrd="0" parTransId="{D82ADBEA-4F7B-47D4-9C07-75942D5F7CE3}" sibTransId="{9A4D96BE-8B13-4C98-8DAD-3945A3FE7AA0}"/>
    <dgm:cxn modelId="{C444FF24-D917-3642-84B2-739032EB703C}" srcId="{46A90024-67CB-1946-A622-BDBB64AA3833}" destId="{3DE5D630-15E4-764B-B8FF-55D5A1AC0117}" srcOrd="4" destOrd="0" parTransId="{C7BAC586-3841-104A-9273-C0139F32664D}" sibTransId="{26C1E14E-A517-B14C-85A3-3C6A72B3C29B}"/>
    <dgm:cxn modelId="{620CC9BD-40C4-4061-8E58-B173095BD947}" type="presOf" srcId="{68318DC7-38AC-4F81-B86B-717FA2B8963B}" destId="{E7668C63-DAB6-2442-AC5C-FA7A6EFEE2E9}" srcOrd="0" destOrd="2" presId="urn:microsoft.com/office/officeart/2005/8/layout/chevron2"/>
    <dgm:cxn modelId="{F51F59CF-7451-4AE2-AF69-CB9EF58CD755}" srcId="{46A90024-67CB-1946-A622-BDBB64AA3833}" destId="{EF5EE019-ADE5-4A46-BFB3-5BF39B9EE373}" srcOrd="8" destOrd="0" parTransId="{75980F7A-66A2-4E0F-B573-EA587C31EF87}" sibTransId="{F61F10EE-D45E-48E8-8472-84A278B8999C}"/>
    <dgm:cxn modelId="{B4671652-518F-444B-865B-65048EEBB131}" srcId="{46A90024-67CB-1946-A622-BDBB64AA3833}" destId="{51513621-0978-4D75-94E8-E915490A17C1}" srcOrd="10" destOrd="0" parTransId="{AD96964A-6844-4A74-A28C-ECD1DD611C6E}" sibTransId="{9102D4AF-2654-4C03-8CC5-1216F9E7AB59}"/>
    <dgm:cxn modelId="{556A1F63-D18F-B445-9AB7-D9D40669F835}" type="presParOf" srcId="{DFA34273-E364-AE40-AFEB-B51608F0E569}" destId="{AACAF49F-4C28-0E41-9BF9-5069EA2FA0D9}" srcOrd="0" destOrd="0" presId="urn:microsoft.com/office/officeart/2005/8/layout/chevron2"/>
    <dgm:cxn modelId="{6035A028-D406-4B40-949D-58F7EFF461BF}" type="presParOf" srcId="{AACAF49F-4C28-0E41-9BF9-5069EA2FA0D9}" destId="{FFA696E5-1BE5-F54A-AB46-91229ABD5ADC}" srcOrd="0" destOrd="0" presId="urn:microsoft.com/office/officeart/2005/8/layout/chevron2"/>
    <dgm:cxn modelId="{2B871AFA-9D05-D14A-A9A4-E5FC585D8951}" type="presParOf" srcId="{AACAF49F-4C28-0E41-9BF9-5069EA2FA0D9}" destId="{E7668C63-DAB6-2442-AC5C-FA7A6EFEE2E9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D304AE-914B-8E44-8D78-4E2D14C37B7D}" type="doc">
      <dgm:prSet loTypeId="urn:microsoft.com/office/officeart/2005/8/layout/target3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6D11D1-04F6-4D4E-9271-C1B8C0C59F12}">
      <dgm:prSet phldrT="[Text]" custT="1"/>
      <dgm:spPr/>
      <dgm:t>
        <a:bodyPr/>
        <a:lstStyle/>
        <a:p>
          <a:r>
            <a:rPr lang="en-US" sz="1600" b="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Kategori</a:t>
          </a:r>
          <a:r>
            <a:rPr lang="en-US" sz="1600" b="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</a:p>
        <a:p>
          <a:r>
            <a:rPr lang="en-US" sz="1600" b="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Barang</a:t>
          </a:r>
          <a:r>
            <a:rPr lang="en-US" sz="1600" b="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endParaRPr lang="en-US" sz="1600" b="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3259B7FC-ED60-9348-89D7-493D5FEF84AE}" type="parTrans" cxnId="{70B610FE-28BB-B04B-A10F-8D90220B4FCA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F2A5EF17-776E-7D49-AD2C-E6AC4CD4A9C6}" type="sibTrans" cxnId="{70B610FE-28BB-B04B-A10F-8D90220B4FCA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1358C3E9-899F-A543-A43A-DE0F32E48663}">
      <dgm:prSet phldrT="[Text]" custT="1"/>
      <dgm:spPr/>
      <dgm:t>
        <a:bodyPr/>
        <a:lstStyle/>
        <a:p>
          <a:pPr marL="0" indent="0">
            <a:buFontTx/>
            <a:buNone/>
          </a:pP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meliputi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makanan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minuman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obat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kosmetik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produk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kimiawi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produk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biologi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produk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rekayasa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genetik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dan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barang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gunaan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yang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dipakai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digunakan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atau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dimanfaatkan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oleh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masyarakat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.</a:t>
          </a:r>
          <a:endParaRPr lang="en-US" sz="160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F410804A-B850-6944-B11E-A1A089E4547F}" type="parTrans" cxnId="{92DAEA5B-22CC-C245-8F68-641AA6495A1B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EF8A253A-79B0-BF49-8CAB-093F6E2AAD39}" type="sibTrans" cxnId="{92DAEA5B-22CC-C245-8F68-641AA6495A1B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42D1B9E4-2A34-794E-86CB-4197241712FB}">
      <dgm:prSet phldrT="[Text]" custT="1"/>
      <dgm:spPr/>
      <dgm:t>
        <a:bodyPr/>
        <a:lstStyle/>
        <a:p>
          <a:r>
            <a:rPr lang="en-US" sz="1600">
              <a:latin typeface="Bookman Old Style" panose="02050604050505020204" pitchFamily="18" charset="0"/>
              <a:cs typeface="Times New Roman" panose="02020603050405020304" pitchFamily="18" charset="0"/>
            </a:rPr>
            <a:t>Kategori </a:t>
          </a:r>
        </a:p>
        <a:p>
          <a:r>
            <a:rPr lang="en-US" sz="1600">
              <a:latin typeface="Bookman Old Style" panose="02050604050505020204" pitchFamily="18" charset="0"/>
              <a:cs typeface="Times New Roman" panose="02020603050405020304" pitchFamily="18" charset="0"/>
            </a:rPr>
            <a:t>Jasa</a:t>
          </a:r>
        </a:p>
      </dgm:t>
    </dgm:pt>
    <dgm:pt modelId="{EDB511EE-5441-764D-9166-746662B5E756}" type="parTrans" cxnId="{0F46CDFF-6619-5B4B-B205-D3B2A4030F57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24995547-8D6A-4D4E-8BBC-3459DB5741E8}" type="sibTrans" cxnId="{0F46CDFF-6619-5B4B-B205-D3B2A4030F57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54DBBE8D-74CE-0747-AF89-308AFBA81D1F}">
      <dgm:prSet phldrT="[Text]" custT="1"/>
      <dgm:spPr/>
      <dgm:t>
        <a:bodyPr/>
        <a:lstStyle/>
        <a:p>
          <a:pPr>
            <a:buFontTx/>
            <a:buNone/>
          </a:pPr>
          <a:r>
            <a:rPr lang="en-US" sz="160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  </a:t>
          </a:r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1D71DAA6-F3B9-6443-8AFB-B9E8D4BE1DBB}" type="parTrans" cxnId="{BAA59F02-E9BF-4C41-AAAD-97BCA202DEAE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0531275B-95FF-6D42-A387-DAFE9EF76A2C}" type="sibTrans" cxnId="{BAA59F02-E9BF-4C41-AAAD-97BCA202DEAE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DA7D9974-9719-674F-ACA4-EC01FE9B1F4C}">
      <dgm:prSet phldrT="[Text]" custT="1"/>
      <dgm:spPr/>
      <dgm:t>
        <a:bodyPr/>
        <a:lstStyle/>
        <a:p>
          <a:pPr>
            <a:buFontTx/>
            <a:buNone/>
          </a:pP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 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meliputi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jasa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penyembelihan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pengolahan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penyimpanan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pengemasan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pendistribusian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penjualan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dan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penyajian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.</a:t>
          </a:r>
          <a:endParaRPr lang="en-US" sz="160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697AC3C3-B0BA-C042-99C3-FBAF8E1890EE}" type="parTrans" cxnId="{132E48F6-F2EB-1345-8270-D1EEF2007666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0F7BD750-8AE0-B442-A33F-F7A4B9C0D7A3}" type="sibTrans" cxnId="{132E48F6-F2EB-1345-8270-D1EEF2007666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3AD48567-B1BD-3142-98E4-39DE4B31AB09}" type="pres">
      <dgm:prSet presAssocID="{0BD304AE-914B-8E44-8D78-4E2D14C37B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6D2E9-DCEB-DE4A-8438-88EA11BFC365}" type="pres">
      <dgm:prSet presAssocID="{126D11D1-04F6-4D4E-9271-C1B8C0C59F12}" presName="circle1" presStyleLbl="node1" presStyleIdx="0" presStyleCnt="2"/>
      <dgm:spPr/>
    </dgm:pt>
    <dgm:pt modelId="{FC41DF3D-7C63-CF49-827A-47D23BD624B6}" type="pres">
      <dgm:prSet presAssocID="{126D11D1-04F6-4D4E-9271-C1B8C0C59F12}" presName="space" presStyleCnt="0"/>
      <dgm:spPr/>
    </dgm:pt>
    <dgm:pt modelId="{A1130D3D-6E9A-7241-B7D8-6EB784399B25}" type="pres">
      <dgm:prSet presAssocID="{126D11D1-04F6-4D4E-9271-C1B8C0C59F12}" presName="rect1" presStyleLbl="alignAcc1" presStyleIdx="0" presStyleCnt="2"/>
      <dgm:spPr/>
      <dgm:t>
        <a:bodyPr/>
        <a:lstStyle/>
        <a:p>
          <a:endParaRPr lang="en-US"/>
        </a:p>
      </dgm:t>
    </dgm:pt>
    <dgm:pt modelId="{F0588CB9-8D8E-1E46-8334-1F2C131878D1}" type="pres">
      <dgm:prSet presAssocID="{42D1B9E4-2A34-794E-86CB-4197241712FB}" presName="vertSpace2" presStyleLbl="node1" presStyleIdx="0" presStyleCnt="2"/>
      <dgm:spPr/>
    </dgm:pt>
    <dgm:pt modelId="{5E09A8EE-CCF6-4C4E-B738-59AE6845EBEF}" type="pres">
      <dgm:prSet presAssocID="{42D1B9E4-2A34-794E-86CB-4197241712FB}" presName="circle2" presStyleLbl="node1" presStyleIdx="1" presStyleCnt="2"/>
      <dgm:spPr/>
    </dgm:pt>
    <dgm:pt modelId="{980C2345-D665-FF45-A303-48557D7E7963}" type="pres">
      <dgm:prSet presAssocID="{42D1B9E4-2A34-794E-86CB-4197241712FB}" presName="rect2" presStyleLbl="alignAcc1" presStyleIdx="1" presStyleCnt="2"/>
      <dgm:spPr/>
      <dgm:t>
        <a:bodyPr/>
        <a:lstStyle/>
        <a:p>
          <a:endParaRPr lang="en-US"/>
        </a:p>
      </dgm:t>
    </dgm:pt>
    <dgm:pt modelId="{F53CF30A-BAB9-A447-B503-28698F5F3099}" type="pres">
      <dgm:prSet presAssocID="{126D11D1-04F6-4D4E-9271-C1B8C0C59F12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2B65F-D398-BD4F-8C0C-9C730B138083}" type="pres">
      <dgm:prSet presAssocID="{126D11D1-04F6-4D4E-9271-C1B8C0C59F12}" presName="rect1ChTx" presStyleLbl="alignAcc1" presStyleIdx="1" presStyleCnt="2" custScaleX="100000" custScaleY="109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1E8A1-2744-FE4A-9FF6-DDE69E1DF469}" type="pres">
      <dgm:prSet presAssocID="{42D1B9E4-2A34-794E-86CB-4197241712FB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311CB-2CCF-3E4E-B60B-B20F8AF121CC}" type="pres">
      <dgm:prSet presAssocID="{42D1B9E4-2A34-794E-86CB-4197241712FB}" presName="rect2ChTx" presStyleLbl="alignAcc1" presStyleIdx="1" presStyleCnt="2" custScaleX="111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2E48F6-F2EB-1345-8270-D1EEF2007666}" srcId="{42D1B9E4-2A34-794E-86CB-4197241712FB}" destId="{DA7D9974-9719-674F-ACA4-EC01FE9B1F4C}" srcOrd="1" destOrd="0" parTransId="{697AC3C3-B0BA-C042-99C3-FBAF8E1890EE}" sibTransId="{0F7BD750-8AE0-B442-A33F-F7A4B9C0D7A3}"/>
    <dgm:cxn modelId="{1D9EF6F6-57E3-304F-BBAC-CF8074DCAAE5}" type="presOf" srcId="{126D11D1-04F6-4D4E-9271-C1B8C0C59F12}" destId="{F53CF30A-BAB9-A447-B503-28698F5F3099}" srcOrd="1" destOrd="0" presId="urn:microsoft.com/office/officeart/2005/8/layout/target3"/>
    <dgm:cxn modelId="{6269DBDC-D511-E642-B9A5-4FC53DFE26FC}" type="presOf" srcId="{54DBBE8D-74CE-0747-AF89-308AFBA81D1F}" destId="{D45311CB-2CCF-3E4E-B60B-B20F8AF121CC}" srcOrd="0" destOrd="0" presId="urn:microsoft.com/office/officeart/2005/8/layout/target3"/>
    <dgm:cxn modelId="{0F46CDFF-6619-5B4B-B205-D3B2A4030F57}" srcId="{0BD304AE-914B-8E44-8D78-4E2D14C37B7D}" destId="{42D1B9E4-2A34-794E-86CB-4197241712FB}" srcOrd="1" destOrd="0" parTransId="{EDB511EE-5441-764D-9166-746662B5E756}" sibTransId="{24995547-8D6A-4D4E-8BBC-3459DB5741E8}"/>
    <dgm:cxn modelId="{70B610FE-28BB-B04B-A10F-8D90220B4FCA}" srcId="{0BD304AE-914B-8E44-8D78-4E2D14C37B7D}" destId="{126D11D1-04F6-4D4E-9271-C1B8C0C59F12}" srcOrd="0" destOrd="0" parTransId="{3259B7FC-ED60-9348-89D7-493D5FEF84AE}" sibTransId="{F2A5EF17-776E-7D49-AD2C-E6AC4CD4A9C6}"/>
    <dgm:cxn modelId="{8FBE1634-8DF1-A941-9CBC-622EFD39DEFB}" type="presOf" srcId="{DA7D9974-9719-674F-ACA4-EC01FE9B1F4C}" destId="{D45311CB-2CCF-3E4E-B60B-B20F8AF121CC}" srcOrd="0" destOrd="1" presId="urn:microsoft.com/office/officeart/2005/8/layout/target3"/>
    <dgm:cxn modelId="{2BBE1B16-3D98-9547-910B-7660CD2F40F9}" type="presOf" srcId="{126D11D1-04F6-4D4E-9271-C1B8C0C59F12}" destId="{A1130D3D-6E9A-7241-B7D8-6EB784399B25}" srcOrd="0" destOrd="0" presId="urn:microsoft.com/office/officeart/2005/8/layout/target3"/>
    <dgm:cxn modelId="{1BB41FE6-286E-CA40-AD90-16FB4267C14C}" type="presOf" srcId="{1358C3E9-899F-A543-A43A-DE0F32E48663}" destId="{5942B65F-D398-BD4F-8C0C-9C730B138083}" srcOrd="0" destOrd="0" presId="urn:microsoft.com/office/officeart/2005/8/layout/target3"/>
    <dgm:cxn modelId="{98915725-BA9A-444E-8E79-4760E6CB2407}" type="presOf" srcId="{42D1B9E4-2A34-794E-86CB-4197241712FB}" destId="{980C2345-D665-FF45-A303-48557D7E7963}" srcOrd="0" destOrd="0" presId="urn:microsoft.com/office/officeart/2005/8/layout/target3"/>
    <dgm:cxn modelId="{BAA59F02-E9BF-4C41-AAAD-97BCA202DEAE}" srcId="{42D1B9E4-2A34-794E-86CB-4197241712FB}" destId="{54DBBE8D-74CE-0747-AF89-308AFBA81D1F}" srcOrd="0" destOrd="0" parTransId="{1D71DAA6-F3B9-6443-8AFB-B9E8D4BE1DBB}" sibTransId="{0531275B-95FF-6D42-A387-DAFE9EF76A2C}"/>
    <dgm:cxn modelId="{1E559B01-1F1D-814B-A412-53C12CA73514}" type="presOf" srcId="{0BD304AE-914B-8E44-8D78-4E2D14C37B7D}" destId="{3AD48567-B1BD-3142-98E4-39DE4B31AB09}" srcOrd="0" destOrd="0" presId="urn:microsoft.com/office/officeart/2005/8/layout/target3"/>
    <dgm:cxn modelId="{92DAEA5B-22CC-C245-8F68-641AA6495A1B}" srcId="{126D11D1-04F6-4D4E-9271-C1B8C0C59F12}" destId="{1358C3E9-899F-A543-A43A-DE0F32E48663}" srcOrd="0" destOrd="0" parTransId="{F410804A-B850-6944-B11E-A1A089E4547F}" sibTransId="{EF8A253A-79B0-BF49-8CAB-093F6E2AAD39}"/>
    <dgm:cxn modelId="{AFA1B1D6-B27D-334C-96FE-42DF0BB739AB}" type="presOf" srcId="{42D1B9E4-2A34-794E-86CB-4197241712FB}" destId="{1391E8A1-2744-FE4A-9FF6-DDE69E1DF469}" srcOrd="1" destOrd="0" presId="urn:microsoft.com/office/officeart/2005/8/layout/target3"/>
    <dgm:cxn modelId="{98959E1D-DEDE-8040-BCD1-9CE3517D0CD0}" type="presParOf" srcId="{3AD48567-B1BD-3142-98E4-39DE4B31AB09}" destId="{F0C6D2E9-DCEB-DE4A-8438-88EA11BFC365}" srcOrd="0" destOrd="0" presId="urn:microsoft.com/office/officeart/2005/8/layout/target3"/>
    <dgm:cxn modelId="{A5FE3D4D-1AFA-BA4F-89A1-DCA9F9B647FC}" type="presParOf" srcId="{3AD48567-B1BD-3142-98E4-39DE4B31AB09}" destId="{FC41DF3D-7C63-CF49-827A-47D23BD624B6}" srcOrd="1" destOrd="0" presId="urn:microsoft.com/office/officeart/2005/8/layout/target3"/>
    <dgm:cxn modelId="{A94AF026-C947-3048-B9E5-6B7BD4AC7729}" type="presParOf" srcId="{3AD48567-B1BD-3142-98E4-39DE4B31AB09}" destId="{A1130D3D-6E9A-7241-B7D8-6EB784399B25}" srcOrd="2" destOrd="0" presId="urn:microsoft.com/office/officeart/2005/8/layout/target3"/>
    <dgm:cxn modelId="{396BD7D3-DD7F-1145-BE4D-BAB1F9962623}" type="presParOf" srcId="{3AD48567-B1BD-3142-98E4-39DE4B31AB09}" destId="{F0588CB9-8D8E-1E46-8334-1F2C131878D1}" srcOrd="3" destOrd="0" presId="urn:microsoft.com/office/officeart/2005/8/layout/target3"/>
    <dgm:cxn modelId="{C8C1AC7A-15BC-7240-A428-6409E327D318}" type="presParOf" srcId="{3AD48567-B1BD-3142-98E4-39DE4B31AB09}" destId="{5E09A8EE-CCF6-4C4E-B738-59AE6845EBEF}" srcOrd="4" destOrd="0" presId="urn:microsoft.com/office/officeart/2005/8/layout/target3"/>
    <dgm:cxn modelId="{3C9239B8-7E7A-8E40-9A91-6CB24F1E8FC0}" type="presParOf" srcId="{3AD48567-B1BD-3142-98E4-39DE4B31AB09}" destId="{980C2345-D665-FF45-A303-48557D7E7963}" srcOrd="5" destOrd="0" presId="urn:microsoft.com/office/officeart/2005/8/layout/target3"/>
    <dgm:cxn modelId="{BDC94C8E-3A53-BA45-ADFD-B561890E2AE1}" type="presParOf" srcId="{3AD48567-B1BD-3142-98E4-39DE4B31AB09}" destId="{F53CF30A-BAB9-A447-B503-28698F5F3099}" srcOrd="6" destOrd="0" presId="urn:microsoft.com/office/officeart/2005/8/layout/target3"/>
    <dgm:cxn modelId="{AFB58247-809D-F54B-8E60-42E288DAEA93}" type="presParOf" srcId="{3AD48567-B1BD-3142-98E4-39DE4B31AB09}" destId="{5942B65F-D398-BD4F-8C0C-9C730B138083}" srcOrd="7" destOrd="0" presId="urn:microsoft.com/office/officeart/2005/8/layout/target3"/>
    <dgm:cxn modelId="{E9998273-6982-F944-A7AA-672CBBF05828}" type="presParOf" srcId="{3AD48567-B1BD-3142-98E4-39DE4B31AB09}" destId="{1391E8A1-2744-FE4A-9FF6-DDE69E1DF469}" srcOrd="8" destOrd="0" presId="urn:microsoft.com/office/officeart/2005/8/layout/target3"/>
    <dgm:cxn modelId="{32DEE333-4471-314C-A571-E5224ECEDEE9}" type="presParOf" srcId="{3AD48567-B1BD-3142-98E4-39DE4B31AB09}" destId="{D45311CB-2CCF-3E4E-B60B-B20F8AF121CC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8A27AF-203F-44AC-8501-751403917A98}" type="doc">
      <dgm:prSet loTypeId="urn:microsoft.com/office/officeart/2005/8/layout/vList6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A45047-176A-425C-854B-8F82BB8F4AF1}">
      <dgm:prSet phldrT="[Text]"/>
      <dgm:spPr>
        <a:xfrm>
          <a:off x="0" y="126885"/>
          <a:ext cx="2834649" cy="665914"/>
        </a:xfrm>
      </dgm:spPr>
      <dgm:t>
        <a:bodyPr/>
        <a:lstStyle/>
        <a:p>
          <a:pPr>
            <a:spcAft>
              <a:spcPct val="35000"/>
            </a:spcAft>
            <a:buNone/>
          </a:pP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Alquran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Hadist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, Ijma’ dan Qiyas</a:t>
          </a:r>
          <a:endParaRPr lang="en-US" b="0" dirty="0">
            <a:effectLst/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1BF1FF42-5829-4472-90FA-9E0838410BAD}" type="parTrans" cxnId="{E5F8D1E5-FE49-4F12-8E98-45F81940FD7F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663A4A3-710E-4FBD-83C7-36AF54CF94A6}" type="sibTrans" cxnId="{E5F8D1E5-FE49-4F12-8E98-45F81940FD7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82314EDE-7384-4FCB-8BD6-8DE7C5C23F5E}">
      <dgm:prSet phldrT="[Text]"/>
      <dgm:spPr>
        <a:xfrm>
          <a:off x="2819398" y="131734"/>
          <a:ext cx="5699733" cy="659297"/>
        </a:xfrm>
      </dgm:spPr>
      <dgm:t>
        <a:bodyPr anchor="ctr"/>
        <a:lstStyle/>
        <a:p>
          <a:pPr marL="290513" indent="-171450">
            <a:buNone/>
          </a:pPr>
          <a:endParaRPr lang="en-US" b="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91E420DB-7200-4C41-93B2-902D834AD386}" type="parTrans" cxnId="{95E2D227-7FB2-44BD-B9D8-DF7A32A9852B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08199FE-DBCD-4977-B964-B799EBA5BF31}" type="sibTrans" cxnId="{95E2D227-7FB2-44BD-B9D8-DF7A32A9852B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A53A4B27-822D-4C02-BA2A-26822C6DEEDD}">
      <dgm:prSet phldrT="[Text]"/>
      <dgm:spPr>
        <a:xfrm>
          <a:off x="4175" y="913162"/>
          <a:ext cx="2831881" cy="763239"/>
        </a:xfrm>
      </dgm:spPr>
      <dgm:t>
        <a:bodyPr/>
        <a:lstStyle/>
        <a:p>
          <a:pPr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Undang-undang Nomor 33 Tahun 2014 </a:t>
          </a:r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9B7CE3FB-C9F7-40B5-9DEC-CA5529A02B19}" type="parTrans" cxnId="{F4F61719-770C-4B59-82B8-4B67B0538324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E7E134B8-7A72-433C-8F4A-DD3A24DEEA56}" type="sibTrans" cxnId="{F4F61719-770C-4B59-82B8-4B67B0538324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AD692977-C60B-4C74-9A25-85AD9B904839}">
      <dgm:prSet phldrT="[Text]"/>
      <dgm:spPr>
        <a:xfrm>
          <a:off x="2820812" y="889323"/>
          <a:ext cx="5694167" cy="810916"/>
        </a:xfrm>
      </dgm:spPr>
      <dgm:t>
        <a:bodyPr anchor="ctr"/>
        <a:lstStyle/>
        <a:p>
          <a:pPr marL="290513" indent="-171450">
            <a:buFontTx/>
            <a:buNone/>
          </a:pP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Jaminan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Produk Halal</a:t>
          </a:r>
          <a:endParaRPr lang="en-US" b="0" dirty="0"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8FF6F384-E32F-4062-B707-FD9CD7A48D94}" type="parTrans" cxnId="{3C88B5F2-6C4D-4B75-A65E-C17267C855AB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0947602-1706-4284-B79B-D1700B30DA8D}" type="sibTrans" cxnId="{3C88B5F2-6C4D-4B75-A65E-C17267C855AB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D9ACE1BC-12F4-41CE-9DE9-A2F2642B3696}">
      <dgm:prSet phldrT="[Text]"/>
      <dgm:spPr>
        <a:xfrm>
          <a:off x="0" y="1852239"/>
          <a:ext cx="2831881" cy="618264"/>
        </a:xfrm>
      </dgm:spPr>
      <dgm:t>
        <a:bodyPr/>
        <a:lstStyle/>
        <a:p>
          <a:pPr>
            <a:buNone/>
          </a:pP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Peraturan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Pemerintah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Nomor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31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Tahun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2019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D5B90FE8-B9B1-4AF8-B8B1-FA188BE5114B}" type="parTrans" cxnId="{8D34D7A2-5B39-414E-A18B-103D16280A1F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63C4FE4B-F69C-4FE6-8DC5-E089FD212B2E}" type="sibTrans" cxnId="{8D34D7A2-5B39-414E-A18B-103D16280A1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518A28AA-B18D-401B-8BE4-E1EE253F48A8}">
      <dgm:prSet phldrT="[Text]"/>
      <dgm:spPr>
        <a:xfrm>
          <a:off x="2819414" y="1699952"/>
          <a:ext cx="5694167" cy="986495"/>
        </a:xfrm>
      </dgm:spPr>
      <dgm:t>
        <a:bodyPr anchor="ctr"/>
        <a:lstStyle/>
        <a:p>
          <a:pPr marL="138113" indent="-19050">
            <a:buFontTx/>
            <a:buNone/>
            <a:tabLst/>
          </a:pP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Pelaksanaan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Undang-undang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Nomor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33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Tahun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2014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Jaminan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Produk Halal</a:t>
          </a:r>
          <a:endParaRPr lang="en-US" b="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724A86F9-A430-4E2E-9CB1-CB86B892CF5F}" type="parTrans" cxnId="{AA72F09D-3DD4-49FD-9663-D28599399584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705B9C2D-5F8F-4978-AB26-BC99BBAE3D7D}" type="sibTrans" cxnId="{AA72F09D-3DD4-49FD-9663-D28599399584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EABA899C-4B3D-4DE9-B8FA-75B0930ED06D}">
      <dgm:prSet phldrT="[Text]"/>
      <dgm:spPr>
        <a:xfrm>
          <a:off x="4175" y="2657088"/>
          <a:ext cx="2831881" cy="869677"/>
        </a:xfrm>
      </dgm:spPr>
      <dgm:t>
        <a:bodyPr/>
        <a:lstStyle/>
        <a:p>
          <a:pPr>
            <a:buNone/>
          </a:pP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Peraturan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Menteri Agama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Nomor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26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Tahun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2019 </a:t>
          </a:r>
          <a:endParaRPr lang="en-US" b="0" dirty="0">
            <a:effectLst/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F4E83327-53FD-4013-8073-6ABFC9F5178D}" type="parTrans" cxnId="{9E67CB3A-ECA8-455A-AA2B-751B016781A0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6456FEB-02E6-49C9-8782-7ABE8545FFBA}" type="sibTrans" cxnId="{9E67CB3A-ECA8-455A-AA2B-751B016781A0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0ECFD505-6127-4DC2-BB67-49141FFB65BA}">
      <dgm:prSet phldrT="[Text]" custT="1"/>
      <dgm:spPr>
        <a:xfrm>
          <a:off x="2836057" y="2701889"/>
          <a:ext cx="5694167" cy="780074"/>
        </a:xfrm>
      </dgm:spPr>
      <dgm:t>
        <a:bodyPr anchor="ctr"/>
        <a:lstStyle/>
        <a:p>
          <a:pPr marL="290513" indent="-171450">
            <a:buFontTx/>
            <a:buNone/>
          </a:pPr>
          <a:r>
            <a:rPr lang="en-US" sz="14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sz="14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Penyelenggaraan</a:t>
          </a:r>
          <a:r>
            <a:rPr lang="en-US" sz="14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Jaminan</a:t>
          </a:r>
          <a:r>
            <a:rPr lang="en-US" sz="14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Produk</a:t>
          </a:r>
          <a:r>
            <a:rPr lang="en-US" sz="14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Halal</a:t>
          </a:r>
          <a:endParaRPr lang="en-US" sz="1400" b="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CFE40C5A-DD36-4346-8F04-FF1C4C1CE7CB}" type="parTrans" cxnId="{91BD846C-99E7-4DB9-B196-6E6AF0258558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A215EA3-AE14-4008-AD43-07BB1119343B}" type="sibTrans" cxnId="{91BD846C-99E7-4DB9-B196-6E6AF0258558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8715CF56-C557-4F1B-BFF4-4BD7EA72BA13}">
      <dgm:prSet phldrT="[Text]"/>
      <dgm:spPr>
        <a:xfrm>
          <a:off x="2834658" y="3618274"/>
          <a:ext cx="5699733" cy="667820"/>
        </a:xfrm>
      </dgm:spPr>
      <dgm:t>
        <a:bodyPr anchor="ctr"/>
        <a:lstStyle/>
        <a:p>
          <a:pPr marL="290513" indent="-182563">
            <a:buFontTx/>
            <a:buNone/>
          </a:pPr>
          <a:endParaRPr lang="en-US" b="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F55B6A46-8638-4EE6-B1CD-196EE0056178}">
      <dgm:prSet phldrT="[Text]"/>
      <dgm:spPr>
        <a:xfrm>
          <a:off x="8" y="3749212"/>
          <a:ext cx="2834649" cy="405943"/>
        </a:xfrm>
      </dgm:spPr>
      <dgm:t>
        <a:bodyPr/>
        <a:lstStyle/>
        <a:p>
          <a:pPr>
            <a:buNone/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n-ea"/>
              <a:cs typeface="Calibri" panose="020F0502020204030204" pitchFamily="34" charset="0"/>
            </a:rPr>
            <a:t>UU NO.11 </a:t>
          </a:r>
        </a:p>
        <a:p>
          <a:pPr>
            <a:buNone/>
          </a:pPr>
          <a:r>
            <a:rPr lang="en-US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n-ea"/>
              <a:cs typeface="Calibri" panose="020F0502020204030204" pitchFamily="34" charset="0"/>
            </a:rPr>
            <a:t>Tahun</a:t>
          </a: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n-ea"/>
              <a:cs typeface="Calibri" panose="020F0502020204030204" pitchFamily="34" charset="0"/>
            </a:rPr>
            <a:t> 2020</a:t>
          </a:r>
        </a:p>
      </dgm:t>
    </dgm:pt>
    <dgm:pt modelId="{C7893FDB-EFB9-47BA-8AFA-DBBF2E8A4A1D}" type="sibTrans" cxnId="{13409A64-7F82-4E18-BDF7-41A1CD43E6D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56926FBC-4BD4-48DC-967C-F45EC27CB530}" type="parTrans" cxnId="{13409A64-7F82-4E18-BDF7-41A1CD43E6DF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CC8A186E-CC4E-48DD-95F5-E3EAD35A579B}" type="sibTrans" cxnId="{94917069-25BE-42E6-BBDB-D5DFCF991979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52FC8833-6330-4D5A-99EB-7F38788027AA}" type="parTrans" cxnId="{94917069-25BE-42E6-BBDB-D5DFCF991979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4F96408D-FA2A-40A4-B087-E0715BE9E810}">
      <dgm:prSet/>
      <dgm:spPr/>
      <dgm:t>
        <a:bodyPr/>
        <a:lstStyle/>
        <a:p>
          <a:pPr marL="290513" indent="-182563">
            <a:buFontTx/>
            <a:buNone/>
          </a:pP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Cipta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Kerja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(pd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Bidang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JPH)</a:t>
          </a:r>
          <a:endParaRPr lang="en-US" b="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A629E6EA-155D-44FF-B462-F801B35C7F6C}" type="parTrans" cxnId="{3048BC1B-E979-4DFA-ABC6-B09F749C6821}">
      <dgm:prSet/>
      <dgm:spPr/>
      <dgm:t>
        <a:bodyPr/>
        <a:lstStyle/>
        <a:p>
          <a:endParaRPr lang="id-ID"/>
        </a:p>
      </dgm:t>
    </dgm:pt>
    <dgm:pt modelId="{B1B0B620-A232-4A00-B67B-7D5620610095}" type="sibTrans" cxnId="{3048BC1B-E979-4DFA-ABC6-B09F749C6821}">
      <dgm:prSet/>
      <dgm:spPr/>
      <dgm:t>
        <a:bodyPr/>
        <a:lstStyle/>
        <a:p>
          <a:endParaRPr lang="id-ID"/>
        </a:p>
      </dgm:t>
    </dgm:pt>
    <dgm:pt modelId="{F42E72FE-E5F9-534C-99A5-AD0AA08E8917}" type="pres">
      <dgm:prSet presAssocID="{D88A27AF-203F-44AC-8501-751403917A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33F276-7FEF-0F48-9081-089DCF686F5F}" type="pres">
      <dgm:prSet presAssocID="{D2A45047-176A-425C-854B-8F82BB8F4AF1}" presName="linNode" presStyleCnt="0"/>
      <dgm:spPr/>
    </dgm:pt>
    <dgm:pt modelId="{9B00D596-E2AA-D745-BE1A-4B673743DFB0}" type="pres">
      <dgm:prSet presAssocID="{D2A45047-176A-425C-854B-8F82BB8F4AF1}" presName="parentShp" presStyleLbl="node1" presStyleIdx="0" presStyleCnt="5" custLinFactNeighborX="-1042" custLinFactNeighborY="7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E690C-496A-1E47-95BF-948C5C3A1A8E}" type="pres">
      <dgm:prSet presAssocID="{D2A45047-176A-425C-854B-8F82BB8F4AF1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5FD1-F952-6843-A9EC-B19CB2A76050}" type="pres">
      <dgm:prSet presAssocID="{D663A4A3-710E-4FBD-83C7-36AF54CF94A6}" presName="spacing" presStyleCnt="0"/>
      <dgm:spPr/>
    </dgm:pt>
    <dgm:pt modelId="{CCF194D9-A0EF-1C4C-BA59-A3ABC788E6F4}" type="pres">
      <dgm:prSet presAssocID="{A53A4B27-822D-4C02-BA2A-26822C6DEEDD}" presName="linNode" presStyleCnt="0"/>
      <dgm:spPr/>
    </dgm:pt>
    <dgm:pt modelId="{A3F64D56-05D4-9340-956D-D9BDA1B79120}" type="pres">
      <dgm:prSet presAssocID="{A53A4B27-822D-4C02-BA2A-26822C6DEED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310A4-210D-374E-9656-AA205F4E2165}" type="pres">
      <dgm:prSet presAssocID="{A53A4B27-822D-4C02-BA2A-26822C6DEEDD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4A4FD-E61A-AE40-ADC1-FA2CFB018FA1}" type="pres">
      <dgm:prSet presAssocID="{E7E134B8-7A72-433C-8F4A-DD3A24DEEA56}" presName="spacing" presStyleCnt="0"/>
      <dgm:spPr/>
    </dgm:pt>
    <dgm:pt modelId="{842D9667-514B-1648-B2B3-05D99012F92F}" type="pres">
      <dgm:prSet presAssocID="{D9ACE1BC-12F4-41CE-9DE9-A2F2642B3696}" presName="linNode" presStyleCnt="0"/>
      <dgm:spPr/>
    </dgm:pt>
    <dgm:pt modelId="{C2566F69-3CD9-6149-8774-8DD6908323AA}" type="pres">
      <dgm:prSet presAssocID="{D9ACE1BC-12F4-41CE-9DE9-A2F2642B3696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B0352-D693-4E4B-AC4F-0F00171F03D1}" type="pres">
      <dgm:prSet presAssocID="{D9ACE1BC-12F4-41CE-9DE9-A2F2642B3696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CE864-63BF-6645-949B-FCC027496433}" type="pres">
      <dgm:prSet presAssocID="{63C4FE4B-F69C-4FE6-8DC5-E089FD212B2E}" presName="spacing" presStyleCnt="0"/>
      <dgm:spPr/>
    </dgm:pt>
    <dgm:pt modelId="{BD51C803-1969-1741-8BE0-024DA327FC3F}" type="pres">
      <dgm:prSet presAssocID="{EABA899C-4B3D-4DE9-B8FA-75B0930ED06D}" presName="linNode" presStyleCnt="0"/>
      <dgm:spPr/>
    </dgm:pt>
    <dgm:pt modelId="{088667D6-DCC9-3E4E-B905-883FAA22611C}" type="pres">
      <dgm:prSet presAssocID="{EABA899C-4B3D-4DE9-B8FA-75B0930ED06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653AA-5605-504D-9F8D-935FB8901971}" type="pres">
      <dgm:prSet presAssocID="{EABA899C-4B3D-4DE9-B8FA-75B0930ED06D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16706-78AF-3F4E-8E55-56D05810B381}" type="pres">
      <dgm:prSet presAssocID="{D6456FEB-02E6-49C9-8782-7ABE8545FFBA}" presName="spacing" presStyleCnt="0"/>
      <dgm:spPr/>
    </dgm:pt>
    <dgm:pt modelId="{BFCC221E-93D9-7146-83BF-CC6BA0911B9B}" type="pres">
      <dgm:prSet presAssocID="{F55B6A46-8638-4EE6-B1CD-196EE0056178}" presName="linNode" presStyleCnt="0"/>
      <dgm:spPr/>
    </dgm:pt>
    <dgm:pt modelId="{DD905BA2-53CC-8A4D-9F10-0A6D488790FD}" type="pres">
      <dgm:prSet presAssocID="{F55B6A46-8638-4EE6-B1CD-196EE0056178}" presName="parentShp" presStyleLbl="node1" presStyleIdx="4" presStyleCnt="5" custScaleY="81156" custLinFactNeighborY="3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EEDD1-F5AC-B041-B2DB-270A4BE95345}" type="pres">
      <dgm:prSet presAssocID="{F55B6A46-8638-4EE6-B1CD-196EE0056178}" presName="childShp" presStyleLbl="bgAccFollowNode1" presStyleIdx="4" presStyleCnt="5" custLinFactNeighborX="-1710" custLinFactNeighborY="-1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787460-5BB6-F547-9187-BF61A319B852}" type="presOf" srcId="{D9ACE1BC-12F4-41CE-9DE9-A2F2642B3696}" destId="{C2566F69-3CD9-6149-8774-8DD6908323AA}" srcOrd="0" destOrd="0" presId="urn:microsoft.com/office/officeart/2005/8/layout/vList6"/>
    <dgm:cxn modelId="{F4F61719-770C-4B59-82B8-4B67B0538324}" srcId="{D88A27AF-203F-44AC-8501-751403917A98}" destId="{A53A4B27-822D-4C02-BA2A-26822C6DEEDD}" srcOrd="1" destOrd="0" parTransId="{9B7CE3FB-C9F7-40B5-9DEC-CA5529A02B19}" sibTransId="{E7E134B8-7A72-433C-8F4A-DD3A24DEEA56}"/>
    <dgm:cxn modelId="{E5F8D1E5-FE49-4F12-8E98-45F81940FD7F}" srcId="{D88A27AF-203F-44AC-8501-751403917A98}" destId="{D2A45047-176A-425C-854B-8F82BB8F4AF1}" srcOrd="0" destOrd="0" parTransId="{1BF1FF42-5829-4472-90FA-9E0838410BAD}" sibTransId="{D663A4A3-710E-4FBD-83C7-36AF54CF94A6}"/>
    <dgm:cxn modelId="{9E67CB3A-ECA8-455A-AA2B-751B016781A0}" srcId="{D88A27AF-203F-44AC-8501-751403917A98}" destId="{EABA899C-4B3D-4DE9-B8FA-75B0930ED06D}" srcOrd="3" destOrd="0" parTransId="{F4E83327-53FD-4013-8073-6ABFC9F5178D}" sibTransId="{D6456FEB-02E6-49C9-8782-7ABE8545FFBA}"/>
    <dgm:cxn modelId="{94917069-25BE-42E6-BBDB-D5DFCF991979}" srcId="{F55B6A46-8638-4EE6-B1CD-196EE0056178}" destId="{8715CF56-C557-4F1B-BFF4-4BD7EA72BA13}" srcOrd="0" destOrd="0" parTransId="{52FC8833-6330-4D5A-99EB-7F38788027AA}" sibTransId="{CC8A186E-CC4E-48DD-95F5-E3EAD35A579B}"/>
    <dgm:cxn modelId="{7C6F7CF9-CF49-4F77-87A0-2C909AB4E013}" type="presOf" srcId="{4F96408D-FA2A-40A4-B087-E0715BE9E810}" destId="{D8EEEDD1-F5AC-B041-B2DB-270A4BE95345}" srcOrd="0" destOrd="1" presId="urn:microsoft.com/office/officeart/2005/8/layout/vList6"/>
    <dgm:cxn modelId="{8D34D7A2-5B39-414E-A18B-103D16280A1F}" srcId="{D88A27AF-203F-44AC-8501-751403917A98}" destId="{D9ACE1BC-12F4-41CE-9DE9-A2F2642B3696}" srcOrd="2" destOrd="0" parTransId="{D5B90FE8-B9B1-4AF8-B8B1-FA188BE5114B}" sibTransId="{63C4FE4B-F69C-4FE6-8DC5-E089FD212B2E}"/>
    <dgm:cxn modelId="{95E2D227-7FB2-44BD-B9D8-DF7A32A9852B}" srcId="{D2A45047-176A-425C-854B-8F82BB8F4AF1}" destId="{82314EDE-7384-4FCB-8BD6-8DE7C5C23F5E}" srcOrd="0" destOrd="0" parTransId="{91E420DB-7200-4C41-93B2-902D834AD386}" sibTransId="{D08199FE-DBCD-4977-B964-B799EBA5BF31}"/>
    <dgm:cxn modelId="{C1D1DA83-21AE-FB42-89F0-AA399D204ABF}" type="presOf" srcId="{A53A4B27-822D-4C02-BA2A-26822C6DEEDD}" destId="{A3F64D56-05D4-9340-956D-D9BDA1B79120}" srcOrd="0" destOrd="0" presId="urn:microsoft.com/office/officeart/2005/8/layout/vList6"/>
    <dgm:cxn modelId="{AA72F09D-3DD4-49FD-9663-D28599399584}" srcId="{D9ACE1BC-12F4-41CE-9DE9-A2F2642B3696}" destId="{518A28AA-B18D-401B-8BE4-E1EE253F48A8}" srcOrd="0" destOrd="0" parTransId="{724A86F9-A430-4E2E-9CB1-CB86B892CF5F}" sibTransId="{705B9C2D-5F8F-4978-AB26-BC99BBAE3D7D}"/>
    <dgm:cxn modelId="{2FA0983E-2168-7147-ACF6-CB4CB7FD3381}" type="presOf" srcId="{518A28AA-B18D-401B-8BE4-E1EE253F48A8}" destId="{BDEB0352-D693-4E4B-AC4F-0F00171F03D1}" srcOrd="0" destOrd="0" presId="urn:microsoft.com/office/officeart/2005/8/layout/vList6"/>
    <dgm:cxn modelId="{4DBFC767-9E2A-DA46-80B0-4B1A6BE0E891}" type="presOf" srcId="{D2A45047-176A-425C-854B-8F82BB8F4AF1}" destId="{9B00D596-E2AA-D745-BE1A-4B673743DFB0}" srcOrd="0" destOrd="0" presId="urn:microsoft.com/office/officeart/2005/8/layout/vList6"/>
    <dgm:cxn modelId="{13409A64-7F82-4E18-BDF7-41A1CD43E6DF}" srcId="{D88A27AF-203F-44AC-8501-751403917A98}" destId="{F55B6A46-8638-4EE6-B1CD-196EE0056178}" srcOrd="4" destOrd="0" parTransId="{56926FBC-4BD4-48DC-967C-F45EC27CB530}" sibTransId="{C7893FDB-EFB9-47BA-8AFA-DBBF2E8A4A1D}"/>
    <dgm:cxn modelId="{4F59DB5F-8A6A-4943-A73D-5EE75F82EA09}" type="presOf" srcId="{EABA899C-4B3D-4DE9-B8FA-75B0930ED06D}" destId="{088667D6-DCC9-3E4E-B905-883FAA22611C}" srcOrd="0" destOrd="0" presId="urn:microsoft.com/office/officeart/2005/8/layout/vList6"/>
    <dgm:cxn modelId="{3048BC1B-E979-4DFA-ABC6-B09F749C6821}" srcId="{F55B6A46-8638-4EE6-B1CD-196EE0056178}" destId="{4F96408D-FA2A-40A4-B087-E0715BE9E810}" srcOrd="1" destOrd="0" parTransId="{A629E6EA-155D-44FF-B462-F801B35C7F6C}" sibTransId="{B1B0B620-A232-4A00-B67B-7D5620610095}"/>
    <dgm:cxn modelId="{3C88B5F2-6C4D-4B75-A65E-C17267C855AB}" srcId="{A53A4B27-822D-4C02-BA2A-26822C6DEEDD}" destId="{AD692977-C60B-4C74-9A25-85AD9B904839}" srcOrd="0" destOrd="0" parTransId="{8FF6F384-E32F-4062-B707-FD9CD7A48D94}" sibTransId="{D0947602-1706-4284-B79B-D1700B30DA8D}"/>
    <dgm:cxn modelId="{88100653-333F-5749-8562-1DCCAB0B0C40}" type="presOf" srcId="{AD692977-C60B-4C74-9A25-85AD9B904839}" destId="{CA1310A4-210D-374E-9656-AA205F4E2165}" srcOrd="0" destOrd="0" presId="urn:microsoft.com/office/officeart/2005/8/layout/vList6"/>
    <dgm:cxn modelId="{DDB14E5C-8F9F-A34F-B362-709EA6B36ED1}" type="presOf" srcId="{0ECFD505-6127-4DC2-BB67-49141FFB65BA}" destId="{1F5653AA-5605-504D-9F8D-935FB8901971}" srcOrd="0" destOrd="0" presId="urn:microsoft.com/office/officeart/2005/8/layout/vList6"/>
    <dgm:cxn modelId="{46A69C4A-6632-274D-A5F0-0F7E877E5F4F}" type="presOf" srcId="{8715CF56-C557-4F1B-BFF4-4BD7EA72BA13}" destId="{D8EEEDD1-F5AC-B041-B2DB-270A4BE95345}" srcOrd="0" destOrd="0" presId="urn:microsoft.com/office/officeart/2005/8/layout/vList6"/>
    <dgm:cxn modelId="{AF80BB0C-A1B9-6441-BE05-71B75C5C81C4}" type="presOf" srcId="{D88A27AF-203F-44AC-8501-751403917A98}" destId="{F42E72FE-E5F9-534C-99A5-AD0AA08E8917}" srcOrd="0" destOrd="0" presId="urn:microsoft.com/office/officeart/2005/8/layout/vList6"/>
    <dgm:cxn modelId="{B35B974D-3FC9-204E-8D11-0A7D38D5000B}" type="presOf" srcId="{82314EDE-7384-4FCB-8BD6-8DE7C5C23F5E}" destId="{59DE690C-496A-1E47-95BF-948C5C3A1A8E}" srcOrd="0" destOrd="0" presId="urn:microsoft.com/office/officeart/2005/8/layout/vList6"/>
    <dgm:cxn modelId="{34DA3FB7-9AF3-BE49-ADED-CAA3289E4411}" type="presOf" srcId="{F55B6A46-8638-4EE6-B1CD-196EE0056178}" destId="{DD905BA2-53CC-8A4D-9F10-0A6D488790FD}" srcOrd="0" destOrd="0" presId="urn:microsoft.com/office/officeart/2005/8/layout/vList6"/>
    <dgm:cxn modelId="{91BD846C-99E7-4DB9-B196-6E6AF0258558}" srcId="{EABA899C-4B3D-4DE9-B8FA-75B0930ED06D}" destId="{0ECFD505-6127-4DC2-BB67-49141FFB65BA}" srcOrd="0" destOrd="0" parTransId="{CFE40C5A-DD36-4346-8F04-FF1C4C1CE7CB}" sibTransId="{DA215EA3-AE14-4008-AD43-07BB1119343B}"/>
    <dgm:cxn modelId="{ADEB6E64-AED1-B74E-BD76-70075AB5C292}" type="presParOf" srcId="{F42E72FE-E5F9-534C-99A5-AD0AA08E8917}" destId="{0033F276-7FEF-0F48-9081-089DCF686F5F}" srcOrd="0" destOrd="0" presId="urn:microsoft.com/office/officeart/2005/8/layout/vList6"/>
    <dgm:cxn modelId="{AF6E3F7C-E1E6-A543-902F-E777140B0FCC}" type="presParOf" srcId="{0033F276-7FEF-0F48-9081-089DCF686F5F}" destId="{9B00D596-E2AA-D745-BE1A-4B673743DFB0}" srcOrd="0" destOrd="0" presId="urn:microsoft.com/office/officeart/2005/8/layout/vList6"/>
    <dgm:cxn modelId="{56D0845E-D470-6947-8F13-5844295C4918}" type="presParOf" srcId="{0033F276-7FEF-0F48-9081-089DCF686F5F}" destId="{59DE690C-496A-1E47-95BF-948C5C3A1A8E}" srcOrd="1" destOrd="0" presId="urn:microsoft.com/office/officeart/2005/8/layout/vList6"/>
    <dgm:cxn modelId="{F0E569C2-7FAF-D647-94A2-7E9D57737F60}" type="presParOf" srcId="{F42E72FE-E5F9-534C-99A5-AD0AA08E8917}" destId="{05D55FD1-F952-6843-A9EC-B19CB2A76050}" srcOrd="1" destOrd="0" presId="urn:microsoft.com/office/officeart/2005/8/layout/vList6"/>
    <dgm:cxn modelId="{5666CA2F-776A-4A47-AA72-D80E21241820}" type="presParOf" srcId="{F42E72FE-E5F9-534C-99A5-AD0AA08E8917}" destId="{CCF194D9-A0EF-1C4C-BA59-A3ABC788E6F4}" srcOrd="2" destOrd="0" presId="urn:microsoft.com/office/officeart/2005/8/layout/vList6"/>
    <dgm:cxn modelId="{26309DBD-7B26-3245-A1CE-51BBA3152E64}" type="presParOf" srcId="{CCF194D9-A0EF-1C4C-BA59-A3ABC788E6F4}" destId="{A3F64D56-05D4-9340-956D-D9BDA1B79120}" srcOrd="0" destOrd="0" presId="urn:microsoft.com/office/officeart/2005/8/layout/vList6"/>
    <dgm:cxn modelId="{BF050F7B-AEDD-4C49-9ED4-F08BA211D0DE}" type="presParOf" srcId="{CCF194D9-A0EF-1C4C-BA59-A3ABC788E6F4}" destId="{CA1310A4-210D-374E-9656-AA205F4E2165}" srcOrd="1" destOrd="0" presId="urn:microsoft.com/office/officeart/2005/8/layout/vList6"/>
    <dgm:cxn modelId="{95FA70EC-5B3D-774A-B3CE-1D399040FEB7}" type="presParOf" srcId="{F42E72FE-E5F9-534C-99A5-AD0AA08E8917}" destId="{0924A4FD-E61A-AE40-ADC1-FA2CFB018FA1}" srcOrd="3" destOrd="0" presId="urn:microsoft.com/office/officeart/2005/8/layout/vList6"/>
    <dgm:cxn modelId="{D7AC4571-0E2C-2F4B-9D23-0704E84B8C54}" type="presParOf" srcId="{F42E72FE-E5F9-534C-99A5-AD0AA08E8917}" destId="{842D9667-514B-1648-B2B3-05D99012F92F}" srcOrd="4" destOrd="0" presId="urn:microsoft.com/office/officeart/2005/8/layout/vList6"/>
    <dgm:cxn modelId="{A7DE2084-EC42-AA43-9212-99C426875A33}" type="presParOf" srcId="{842D9667-514B-1648-B2B3-05D99012F92F}" destId="{C2566F69-3CD9-6149-8774-8DD6908323AA}" srcOrd="0" destOrd="0" presId="urn:microsoft.com/office/officeart/2005/8/layout/vList6"/>
    <dgm:cxn modelId="{2A4D5474-CB46-2343-948C-02D622D6B1C8}" type="presParOf" srcId="{842D9667-514B-1648-B2B3-05D99012F92F}" destId="{BDEB0352-D693-4E4B-AC4F-0F00171F03D1}" srcOrd="1" destOrd="0" presId="urn:microsoft.com/office/officeart/2005/8/layout/vList6"/>
    <dgm:cxn modelId="{ED191793-3A1D-B449-A7F2-110276640019}" type="presParOf" srcId="{F42E72FE-E5F9-534C-99A5-AD0AA08E8917}" destId="{D5FCE864-63BF-6645-949B-FCC027496433}" srcOrd="5" destOrd="0" presId="urn:microsoft.com/office/officeart/2005/8/layout/vList6"/>
    <dgm:cxn modelId="{7B5CDFF3-CB5B-B248-B534-69F9CBB93E33}" type="presParOf" srcId="{F42E72FE-E5F9-534C-99A5-AD0AA08E8917}" destId="{BD51C803-1969-1741-8BE0-024DA327FC3F}" srcOrd="6" destOrd="0" presId="urn:microsoft.com/office/officeart/2005/8/layout/vList6"/>
    <dgm:cxn modelId="{87E65B20-8DA5-CB4B-B385-80B4311142A3}" type="presParOf" srcId="{BD51C803-1969-1741-8BE0-024DA327FC3F}" destId="{088667D6-DCC9-3E4E-B905-883FAA22611C}" srcOrd="0" destOrd="0" presId="urn:microsoft.com/office/officeart/2005/8/layout/vList6"/>
    <dgm:cxn modelId="{5C378CCC-B931-F345-9597-A2BA50B874F4}" type="presParOf" srcId="{BD51C803-1969-1741-8BE0-024DA327FC3F}" destId="{1F5653AA-5605-504D-9F8D-935FB8901971}" srcOrd="1" destOrd="0" presId="urn:microsoft.com/office/officeart/2005/8/layout/vList6"/>
    <dgm:cxn modelId="{84ABE404-1D6F-0E42-AC74-E9FC0BFFAEE7}" type="presParOf" srcId="{F42E72FE-E5F9-534C-99A5-AD0AA08E8917}" destId="{DF416706-78AF-3F4E-8E55-56D05810B381}" srcOrd="7" destOrd="0" presId="urn:microsoft.com/office/officeart/2005/8/layout/vList6"/>
    <dgm:cxn modelId="{D046DDA6-1348-E94C-BCF1-B70A11BB07C8}" type="presParOf" srcId="{F42E72FE-E5F9-534C-99A5-AD0AA08E8917}" destId="{BFCC221E-93D9-7146-83BF-CC6BA0911B9B}" srcOrd="8" destOrd="0" presId="urn:microsoft.com/office/officeart/2005/8/layout/vList6"/>
    <dgm:cxn modelId="{4ABD4782-B53F-2B49-9E3C-DA7F346E01C6}" type="presParOf" srcId="{BFCC221E-93D9-7146-83BF-CC6BA0911B9B}" destId="{DD905BA2-53CC-8A4D-9F10-0A6D488790FD}" srcOrd="0" destOrd="0" presId="urn:microsoft.com/office/officeart/2005/8/layout/vList6"/>
    <dgm:cxn modelId="{F7D8AD13-EF8A-2E46-9FCF-1B5090A59F30}" type="presParOf" srcId="{BFCC221E-93D9-7146-83BF-CC6BA0911B9B}" destId="{D8EEEDD1-F5AC-B041-B2DB-270A4BE9534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8A27AF-203F-44AC-8501-751403917A98}" type="doc">
      <dgm:prSet loTypeId="urn:microsoft.com/office/officeart/2005/8/layout/v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A45047-176A-425C-854B-8F82BB8F4AF1}">
      <dgm:prSet phldrT="[Text]"/>
      <dgm:spPr>
        <a:xfrm>
          <a:off x="0" y="126885"/>
          <a:ext cx="2834649" cy="665914"/>
        </a:xfrm>
      </dgm:spPr>
      <dgm:t>
        <a:bodyPr/>
        <a:lstStyle/>
        <a:p>
          <a:pPr>
            <a:spcAft>
              <a:spcPct val="35000"/>
            </a:spcAft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SNI 99002:2016</a:t>
          </a:r>
          <a:endParaRPr lang="en-US" b="0">
            <a:effectLst/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1BF1FF42-5829-4472-90FA-9E0838410BAD}" type="parTrans" cxnId="{E5F8D1E5-FE49-4F12-8E98-45F81940FD7F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663A4A3-710E-4FBD-83C7-36AF54CF94A6}" type="sibTrans" cxnId="{E5F8D1E5-FE49-4F12-8E98-45F81940FD7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82314EDE-7384-4FCB-8BD6-8DE7C5C23F5E}">
      <dgm:prSet phldrT="[Text]"/>
      <dgm:spPr>
        <a:xfrm>
          <a:off x="2819398" y="131734"/>
          <a:ext cx="5699733" cy="659297"/>
        </a:xfrm>
      </dgm:spPr>
      <dgm:t>
        <a:bodyPr anchor="ctr"/>
        <a:lstStyle/>
        <a:p>
          <a:pPr marL="290513" indent="-171450"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Pemotongan Halal pada Unggas</a:t>
          </a:r>
          <a:endParaRPr lang="en-US" b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91E420DB-7200-4C41-93B2-902D834AD386}" type="parTrans" cxnId="{95E2D227-7FB2-44BD-B9D8-DF7A32A9852B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08199FE-DBCD-4977-B964-B799EBA5BF31}" type="sibTrans" cxnId="{95E2D227-7FB2-44BD-B9D8-DF7A32A9852B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A53A4B27-822D-4C02-BA2A-26822C6DEEDD}">
      <dgm:prSet phldrT="[Text]"/>
      <dgm:spPr>
        <a:xfrm>
          <a:off x="4175" y="913162"/>
          <a:ext cx="2831881" cy="763239"/>
        </a:xfrm>
      </dgm:spPr>
      <dgm:t>
        <a:bodyPr/>
        <a:lstStyle/>
        <a:p>
          <a:pPr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SNI 99003:2018</a:t>
          </a:r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9B7CE3FB-C9F7-40B5-9DEC-CA5529A02B19}" type="parTrans" cxnId="{F4F61719-770C-4B59-82B8-4B67B0538324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E7E134B8-7A72-433C-8F4A-DD3A24DEEA56}" type="sibTrans" cxnId="{F4F61719-770C-4B59-82B8-4B67B0538324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AD692977-C60B-4C74-9A25-85AD9B904839}">
      <dgm:prSet phldrT="[Text]"/>
      <dgm:spPr>
        <a:xfrm>
          <a:off x="2820812" y="889323"/>
          <a:ext cx="5694167" cy="810916"/>
        </a:xfrm>
      </dgm:spPr>
      <dgm:t>
        <a:bodyPr anchor="ctr"/>
        <a:lstStyle/>
        <a:p>
          <a:pPr marL="290513" indent="-171450">
            <a:buFontTx/>
            <a:buNone/>
          </a:pP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Pemotongan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Halal pada Hewan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Ruminansia</a:t>
          </a:r>
          <a:endParaRPr lang="en-US" b="0" dirty="0"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8FF6F384-E32F-4062-B707-FD9CD7A48D94}" type="parTrans" cxnId="{3C88B5F2-6C4D-4B75-A65E-C17267C855AB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0947602-1706-4284-B79B-D1700B30DA8D}" type="sibTrans" cxnId="{3C88B5F2-6C4D-4B75-A65E-C17267C855AB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D9ACE1BC-12F4-41CE-9DE9-A2F2642B3696}">
      <dgm:prSet phldrT="[Text]"/>
      <dgm:spPr>
        <a:xfrm>
          <a:off x="0" y="1852239"/>
          <a:ext cx="2831881" cy="618264"/>
        </a:xfrm>
      </dgm:spPr>
      <dgm:t>
        <a:bodyPr/>
        <a:lstStyle/>
        <a:p>
          <a:pPr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OIC/SMIIC 1: 2019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D5B90FE8-B9B1-4AF8-B8B1-FA188BE5114B}" type="parTrans" cxnId="{8D34D7A2-5B39-414E-A18B-103D16280A1F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63C4FE4B-F69C-4FE6-8DC5-E089FD212B2E}" type="sibTrans" cxnId="{8D34D7A2-5B39-414E-A18B-103D16280A1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518A28AA-B18D-401B-8BE4-E1EE253F48A8}">
      <dgm:prSet phldrT="[Text]"/>
      <dgm:spPr>
        <a:xfrm>
          <a:off x="2819414" y="1699952"/>
          <a:ext cx="5694167" cy="986495"/>
        </a:xfrm>
      </dgm:spPr>
      <dgm:t>
        <a:bodyPr anchor="ctr"/>
        <a:lstStyle/>
        <a:p>
          <a:pPr marL="138113" indent="-19050">
            <a:buFontTx/>
            <a:buNone/>
            <a:tabLst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General Requirements for Halal Food</a:t>
          </a:r>
          <a:endParaRPr lang="en-US" b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724A86F9-A430-4E2E-9CB1-CB86B892CF5F}" type="parTrans" cxnId="{AA72F09D-3DD4-49FD-9663-D28599399584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705B9C2D-5F8F-4978-AB26-BC99BBAE3D7D}" type="sibTrans" cxnId="{AA72F09D-3DD4-49FD-9663-D28599399584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EABA899C-4B3D-4DE9-B8FA-75B0930ED06D}">
      <dgm:prSet phldrT="[Text]"/>
      <dgm:spPr>
        <a:xfrm>
          <a:off x="4175" y="2657088"/>
          <a:ext cx="2831881" cy="869677"/>
        </a:xfrm>
      </dgm:spPr>
      <dgm:t>
        <a:bodyPr/>
        <a:lstStyle/>
        <a:p>
          <a:pPr>
            <a:buNone/>
          </a:pPr>
          <a:r>
            <a:rPr lang="en-US" b="0">
              <a:effectLst/>
              <a:latin typeface="Bookman Old Style" panose="02050604050505020204" pitchFamily="18" charset="0"/>
              <a:ea typeface="+mn-ea"/>
              <a:cs typeface="+mn-cs"/>
            </a:rPr>
            <a:t>MS 1500:2019</a:t>
          </a:r>
        </a:p>
      </dgm:t>
    </dgm:pt>
    <dgm:pt modelId="{F4E83327-53FD-4013-8073-6ABFC9F5178D}" type="parTrans" cxnId="{9E67CB3A-ECA8-455A-AA2B-751B016781A0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6456FEB-02E6-49C9-8782-7ABE8545FFBA}" type="sibTrans" cxnId="{9E67CB3A-ECA8-455A-AA2B-751B016781A0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0ECFD505-6127-4DC2-BB67-49141FFB65BA}">
      <dgm:prSet phldrT="[Text]"/>
      <dgm:spPr>
        <a:xfrm>
          <a:off x="2836057" y="2701889"/>
          <a:ext cx="5694167" cy="780074"/>
        </a:xfrm>
      </dgm:spPr>
      <dgm:t>
        <a:bodyPr anchor="ctr"/>
        <a:lstStyle/>
        <a:p>
          <a:pPr marL="290513" indent="-171450">
            <a:buFontTx/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Halal Food-General requirements (Third revision)</a:t>
          </a:r>
          <a:endParaRPr lang="en-US" b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CFE40C5A-DD36-4346-8F04-FF1C4C1CE7CB}" type="parTrans" cxnId="{91BD846C-99E7-4DB9-B196-6E6AF0258558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A215EA3-AE14-4008-AD43-07BB1119343B}" type="sibTrans" cxnId="{91BD846C-99E7-4DB9-B196-6E6AF0258558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8715CF56-C557-4F1B-BFF4-4BD7EA72BA13}">
      <dgm:prSet phldrT="[Text]"/>
      <dgm:spPr>
        <a:xfrm>
          <a:off x="2834658" y="3618274"/>
          <a:ext cx="5699733" cy="667820"/>
        </a:xfrm>
      </dgm:spPr>
      <dgm:t>
        <a:bodyPr anchor="ctr"/>
        <a:lstStyle/>
        <a:p>
          <a:pPr marL="290513" indent="-182563">
            <a:buFontTx/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Kriteria Sistem Jaminan Halal (SJH)</a:t>
          </a:r>
          <a:endParaRPr lang="en-US" b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F55B6A46-8638-4EE6-B1CD-196EE0056178}">
      <dgm:prSet phldrT="[Text]"/>
      <dgm:spPr>
        <a:xfrm>
          <a:off x="8" y="3749212"/>
          <a:ext cx="2834649" cy="405943"/>
        </a:xfrm>
      </dgm:spPr>
      <dgm:t>
        <a:bodyPr/>
        <a:lstStyle/>
        <a:p>
          <a:pPr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HAS 23000:1</a:t>
          </a:r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C7893FDB-EFB9-47BA-8AFA-DBBF2E8A4A1D}" type="sibTrans" cxnId="{13409A64-7F82-4E18-BDF7-41A1CD43E6D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56926FBC-4BD4-48DC-967C-F45EC27CB530}" type="parTrans" cxnId="{13409A64-7F82-4E18-BDF7-41A1CD43E6DF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CC8A186E-CC4E-48DD-95F5-E3EAD35A579B}" type="sibTrans" cxnId="{94917069-25BE-42E6-BBDB-D5DFCF991979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52FC8833-6330-4D5A-99EB-7F38788027AA}" type="parTrans" cxnId="{94917069-25BE-42E6-BBDB-D5DFCF991979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9262CD36-FB78-0948-B028-7AE2B6E78454}" type="pres">
      <dgm:prSet presAssocID="{D88A27AF-203F-44AC-8501-751403917A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52A34D-318D-C047-960A-6B9F8D2B0A63}" type="pres">
      <dgm:prSet presAssocID="{D2A45047-176A-425C-854B-8F82BB8F4AF1}" presName="linNode" presStyleCnt="0"/>
      <dgm:spPr/>
    </dgm:pt>
    <dgm:pt modelId="{5C6D65A2-2C02-C14E-A780-63FCC1240F4F}" type="pres">
      <dgm:prSet presAssocID="{D2A45047-176A-425C-854B-8F82BB8F4AF1}" presName="parentShp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BC6AA6E-2276-D64D-BC53-76128772DACD}" type="pres">
      <dgm:prSet presAssocID="{D2A45047-176A-425C-854B-8F82BB8F4AF1}" presName="childShp" presStyleLbl="bgAccFollowNode1" presStyleIdx="0" presStyleCnt="5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9F2E5DE8-3AF9-0E48-8E2D-C86F5EEE769C}" type="pres">
      <dgm:prSet presAssocID="{D663A4A3-710E-4FBD-83C7-36AF54CF94A6}" presName="spacing" presStyleCnt="0"/>
      <dgm:spPr/>
    </dgm:pt>
    <dgm:pt modelId="{44F522DC-5E97-3547-9CD9-4E6C5C81B42F}" type="pres">
      <dgm:prSet presAssocID="{A53A4B27-822D-4C02-BA2A-26822C6DEEDD}" presName="linNode" presStyleCnt="0"/>
      <dgm:spPr/>
    </dgm:pt>
    <dgm:pt modelId="{EDC4578A-8230-F844-9BA2-A8363DA673C5}" type="pres">
      <dgm:prSet presAssocID="{A53A4B27-822D-4C02-BA2A-26822C6DEEDD}" presName="parentShp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4AAAD8C-096B-5A4C-B349-8B63F27D3E8B}" type="pres">
      <dgm:prSet presAssocID="{A53A4B27-822D-4C02-BA2A-26822C6DEEDD}" presName="childShp" presStyleLbl="bgAccFollowNode1" presStyleIdx="1" presStyleCnt="5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86D796E-BFB5-3140-BD06-C47D74E46550}" type="pres">
      <dgm:prSet presAssocID="{E7E134B8-7A72-433C-8F4A-DD3A24DEEA56}" presName="spacing" presStyleCnt="0"/>
      <dgm:spPr/>
    </dgm:pt>
    <dgm:pt modelId="{AA2727CA-AC64-F349-A5AE-B8C366C6342D}" type="pres">
      <dgm:prSet presAssocID="{D9ACE1BC-12F4-41CE-9DE9-A2F2642B3696}" presName="linNode" presStyleCnt="0"/>
      <dgm:spPr/>
    </dgm:pt>
    <dgm:pt modelId="{B4FC055E-8715-EE4D-8EE3-8DFDB438C623}" type="pres">
      <dgm:prSet presAssocID="{D9ACE1BC-12F4-41CE-9DE9-A2F2642B3696}" presName="parentShp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6471283-8254-9F42-A7D6-D1F6A5ECF5DF}" type="pres">
      <dgm:prSet presAssocID="{D9ACE1BC-12F4-41CE-9DE9-A2F2642B3696}" presName="childShp" presStyleLbl="bgAccFollowNode1" presStyleIdx="2" presStyleCnt="5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B7EF0D3-1888-194E-BF75-203497D916BA}" type="pres">
      <dgm:prSet presAssocID="{63C4FE4B-F69C-4FE6-8DC5-E089FD212B2E}" presName="spacing" presStyleCnt="0"/>
      <dgm:spPr/>
    </dgm:pt>
    <dgm:pt modelId="{5BC535FA-46D3-7344-A2B1-CDF1695BC45B}" type="pres">
      <dgm:prSet presAssocID="{EABA899C-4B3D-4DE9-B8FA-75B0930ED06D}" presName="linNode" presStyleCnt="0"/>
      <dgm:spPr/>
    </dgm:pt>
    <dgm:pt modelId="{983ED5E8-948E-C047-9F42-701561336FC4}" type="pres">
      <dgm:prSet presAssocID="{EABA899C-4B3D-4DE9-B8FA-75B0930ED06D}" presName="parentShp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43E8370-8C91-B841-AC97-B76F18F32A04}" type="pres">
      <dgm:prSet presAssocID="{EABA899C-4B3D-4DE9-B8FA-75B0930ED06D}" presName="childShp" presStyleLbl="bgAccFollowNode1" presStyleIdx="3" presStyleCnt="5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A04CD67-AED2-9E40-A99B-0C7DA57D376B}" type="pres">
      <dgm:prSet presAssocID="{D6456FEB-02E6-49C9-8782-7ABE8545FFBA}" presName="spacing" presStyleCnt="0"/>
      <dgm:spPr/>
    </dgm:pt>
    <dgm:pt modelId="{885B38C0-23D7-4C42-8890-FCFE11B53069}" type="pres">
      <dgm:prSet presAssocID="{F55B6A46-8638-4EE6-B1CD-196EE0056178}" presName="linNode" presStyleCnt="0"/>
      <dgm:spPr/>
    </dgm:pt>
    <dgm:pt modelId="{90E6593A-44DF-1849-85BD-816894D53EE4}" type="pres">
      <dgm:prSet presAssocID="{F55B6A46-8638-4EE6-B1CD-196EE0056178}" presName="parentShp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456683B-3D7B-774B-B1AB-928C9C743084}" type="pres">
      <dgm:prSet presAssocID="{F55B6A46-8638-4EE6-B1CD-196EE0056178}" presName="childShp" presStyleLbl="bgAccFollowNode1" presStyleIdx="4" presStyleCnt="5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</dgm:ptLst>
  <dgm:cxnLst>
    <dgm:cxn modelId="{E5F8D1E5-FE49-4F12-8E98-45F81940FD7F}" srcId="{D88A27AF-203F-44AC-8501-751403917A98}" destId="{D2A45047-176A-425C-854B-8F82BB8F4AF1}" srcOrd="0" destOrd="0" parTransId="{1BF1FF42-5829-4472-90FA-9E0838410BAD}" sibTransId="{D663A4A3-710E-4FBD-83C7-36AF54CF94A6}"/>
    <dgm:cxn modelId="{95E2D227-7FB2-44BD-B9D8-DF7A32A9852B}" srcId="{D2A45047-176A-425C-854B-8F82BB8F4AF1}" destId="{82314EDE-7384-4FCB-8BD6-8DE7C5C23F5E}" srcOrd="0" destOrd="0" parTransId="{91E420DB-7200-4C41-93B2-902D834AD386}" sibTransId="{D08199FE-DBCD-4977-B964-B799EBA5BF31}"/>
    <dgm:cxn modelId="{91BD846C-99E7-4DB9-B196-6E6AF0258558}" srcId="{EABA899C-4B3D-4DE9-B8FA-75B0930ED06D}" destId="{0ECFD505-6127-4DC2-BB67-49141FFB65BA}" srcOrd="0" destOrd="0" parTransId="{CFE40C5A-DD36-4346-8F04-FF1C4C1CE7CB}" sibTransId="{DA215EA3-AE14-4008-AD43-07BB1119343B}"/>
    <dgm:cxn modelId="{61B742CA-FD26-E342-955B-CD5B3F3457D7}" type="presOf" srcId="{518A28AA-B18D-401B-8BE4-E1EE253F48A8}" destId="{A6471283-8254-9F42-A7D6-D1F6A5ECF5DF}" srcOrd="0" destOrd="0" presId="urn:microsoft.com/office/officeart/2005/8/layout/vList6"/>
    <dgm:cxn modelId="{AA72F09D-3DD4-49FD-9663-D28599399584}" srcId="{D9ACE1BC-12F4-41CE-9DE9-A2F2642B3696}" destId="{518A28AA-B18D-401B-8BE4-E1EE253F48A8}" srcOrd="0" destOrd="0" parTransId="{724A86F9-A430-4E2E-9CB1-CB86B892CF5F}" sibTransId="{705B9C2D-5F8F-4978-AB26-BC99BBAE3D7D}"/>
    <dgm:cxn modelId="{0A2C4223-9963-AE43-8553-30EC88ED7203}" type="presOf" srcId="{EABA899C-4B3D-4DE9-B8FA-75B0930ED06D}" destId="{983ED5E8-948E-C047-9F42-701561336FC4}" srcOrd="0" destOrd="0" presId="urn:microsoft.com/office/officeart/2005/8/layout/vList6"/>
    <dgm:cxn modelId="{CB9AAD7F-3007-9440-85D5-FF82B9806A9F}" type="presOf" srcId="{A53A4B27-822D-4C02-BA2A-26822C6DEEDD}" destId="{EDC4578A-8230-F844-9BA2-A8363DA673C5}" srcOrd="0" destOrd="0" presId="urn:microsoft.com/office/officeart/2005/8/layout/vList6"/>
    <dgm:cxn modelId="{13409A64-7F82-4E18-BDF7-41A1CD43E6DF}" srcId="{D88A27AF-203F-44AC-8501-751403917A98}" destId="{F55B6A46-8638-4EE6-B1CD-196EE0056178}" srcOrd="4" destOrd="0" parTransId="{56926FBC-4BD4-48DC-967C-F45EC27CB530}" sibTransId="{C7893FDB-EFB9-47BA-8AFA-DBBF2E8A4A1D}"/>
    <dgm:cxn modelId="{819EBC6E-3DCD-C34C-ADA1-34587928EFB4}" type="presOf" srcId="{D2A45047-176A-425C-854B-8F82BB8F4AF1}" destId="{5C6D65A2-2C02-C14E-A780-63FCC1240F4F}" srcOrd="0" destOrd="0" presId="urn:microsoft.com/office/officeart/2005/8/layout/vList6"/>
    <dgm:cxn modelId="{F4F61719-770C-4B59-82B8-4B67B0538324}" srcId="{D88A27AF-203F-44AC-8501-751403917A98}" destId="{A53A4B27-822D-4C02-BA2A-26822C6DEEDD}" srcOrd="1" destOrd="0" parTransId="{9B7CE3FB-C9F7-40B5-9DEC-CA5529A02B19}" sibTransId="{E7E134B8-7A72-433C-8F4A-DD3A24DEEA56}"/>
    <dgm:cxn modelId="{3C88B5F2-6C4D-4B75-A65E-C17267C855AB}" srcId="{A53A4B27-822D-4C02-BA2A-26822C6DEEDD}" destId="{AD692977-C60B-4C74-9A25-85AD9B904839}" srcOrd="0" destOrd="0" parTransId="{8FF6F384-E32F-4062-B707-FD9CD7A48D94}" sibTransId="{D0947602-1706-4284-B79B-D1700B30DA8D}"/>
    <dgm:cxn modelId="{ED76B450-7CCF-8C41-8E73-EDC1861D65F0}" type="presOf" srcId="{0ECFD505-6127-4DC2-BB67-49141FFB65BA}" destId="{A43E8370-8C91-B841-AC97-B76F18F32A04}" srcOrd="0" destOrd="0" presId="urn:microsoft.com/office/officeart/2005/8/layout/vList6"/>
    <dgm:cxn modelId="{3B99D0B7-596E-B046-926D-3B795C1D3E3B}" type="presOf" srcId="{82314EDE-7384-4FCB-8BD6-8DE7C5C23F5E}" destId="{7BC6AA6E-2276-D64D-BC53-76128772DACD}" srcOrd="0" destOrd="0" presId="urn:microsoft.com/office/officeart/2005/8/layout/vList6"/>
    <dgm:cxn modelId="{8BE08027-A6BF-2E43-B241-AA797F1E8EF4}" type="presOf" srcId="{D9ACE1BC-12F4-41CE-9DE9-A2F2642B3696}" destId="{B4FC055E-8715-EE4D-8EE3-8DFDB438C623}" srcOrd="0" destOrd="0" presId="urn:microsoft.com/office/officeart/2005/8/layout/vList6"/>
    <dgm:cxn modelId="{51AB9B1E-7C5F-4F4D-B69F-D5E142356884}" type="presOf" srcId="{D88A27AF-203F-44AC-8501-751403917A98}" destId="{9262CD36-FB78-0948-B028-7AE2B6E78454}" srcOrd="0" destOrd="0" presId="urn:microsoft.com/office/officeart/2005/8/layout/vList6"/>
    <dgm:cxn modelId="{E88CE65F-C462-B745-8380-215854437BC8}" type="presOf" srcId="{F55B6A46-8638-4EE6-B1CD-196EE0056178}" destId="{90E6593A-44DF-1849-85BD-816894D53EE4}" srcOrd="0" destOrd="0" presId="urn:microsoft.com/office/officeart/2005/8/layout/vList6"/>
    <dgm:cxn modelId="{8D34D7A2-5B39-414E-A18B-103D16280A1F}" srcId="{D88A27AF-203F-44AC-8501-751403917A98}" destId="{D9ACE1BC-12F4-41CE-9DE9-A2F2642B3696}" srcOrd="2" destOrd="0" parTransId="{D5B90FE8-B9B1-4AF8-B8B1-FA188BE5114B}" sibTransId="{63C4FE4B-F69C-4FE6-8DC5-E089FD212B2E}"/>
    <dgm:cxn modelId="{2A83C628-C6A5-DF43-88FF-CBBD16211A0F}" type="presOf" srcId="{8715CF56-C557-4F1B-BFF4-4BD7EA72BA13}" destId="{0456683B-3D7B-774B-B1AB-928C9C743084}" srcOrd="0" destOrd="0" presId="urn:microsoft.com/office/officeart/2005/8/layout/vList6"/>
    <dgm:cxn modelId="{9E67CB3A-ECA8-455A-AA2B-751B016781A0}" srcId="{D88A27AF-203F-44AC-8501-751403917A98}" destId="{EABA899C-4B3D-4DE9-B8FA-75B0930ED06D}" srcOrd="3" destOrd="0" parTransId="{F4E83327-53FD-4013-8073-6ABFC9F5178D}" sibTransId="{D6456FEB-02E6-49C9-8782-7ABE8545FFBA}"/>
    <dgm:cxn modelId="{ED500D21-A814-1A49-93B5-C0D35D7908E9}" type="presOf" srcId="{AD692977-C60B-4C74-9A25-85AD9B904839}" destId="{14AAAD8C-096B-5A4C-B349-8B63F27D3E8B}" srcOrd="0" destOrd="0" presId="urn:microsoft.com/office/officeart/2005/8/layout/vList6"/>
    <dgm:cxn modelId="{94917069-25BE-42E6-BBDB-D5DFCF991979}" srcId="{F55B6A46-8638-4EE6-B1CD-196EE0056178}" destId="{8715CF56-C557-4F1B-BFF4-4BD7EA72BA13}" srcOrd="0" destOrd="0" parTransId="{52FC8833-6330-4D5A-99EB-7F38788027AA}" sibTransId="{CC8A186E-CC4E-48DD-95F5-E3EAD35A579B}"/>
    <dgm:cxn modelId="{F90AD41D-B682-AF4F-9C5E-2DC0F04760C8}" type="presParOf" srcId="{9262CD36-FB78-0948-B028-7AE2B6E78454}" destId="{1252A34D-318D-C047-960A-6B9F8D2B0A63}" srcOrd="0" destOrd="0" presId="urn:microsoft.com/office/officeart/2005/8/layout/vList6"/>
    <dgm:cxn modelId="{6427C9FE-4D11-8646-8501-DD7DA7891EB5}" type="presParOf" srcId="{1252A34D-318D-C047-960A-6B9F8D2B0A63}" destId="{5C6D65A2-2C02-C14E-A780-63FCC1240F4F}" srcOrd="0" destOrd="0" presId="urn:microsoft.com/office/officeart/2005/8/layout/vList6"/>
    <dgm:cxn modelId="{D66E2023-E26C-044B-A441-E3E57359C963}" type="presParOf" srcId="{1252A34D-318D-C047-960A-6B9F8D2B0A63}" destId="{7BC6AA6E-2276-D64D-BC53-76128772DACD}" srcOrd="1" destOrd="0" presId="urn:microsoft.com/office/officeart/2005/8/layout/vList6"/>
    <dgm:cxn modelId="{099906A5-7D47-5A49-98DB-C220C10D4E54}" type="presParOf" srcId="{9262CD36-FB78-0948-B028-7AE2B6E78454}" destId="{9F2E5DE8-3AF9-0E48-8E2D-C86F5EEE769C}" srcOrd="1" destOrd="0" presId="urn:microsoft.com/office/officeart/2005/8/layout/vList6"/>
    <dgm:cxn modelId="{AEDD4472-7F90-5A41-B313-DE446F9EFC39}" type="presParOf" srcId="{9262CD36-FB78-0948-B028-7AE2B6E78454}" destId="{44F522DC-5E97-3547-9CD9-4E6C5C81B42F}" srcOrd="2" destOrd="0" presId="urn:microsoft.com/office/officeart/2005/8/layout/vList6"/>
    <dgm:cxn modelId="{87ED3BA5-B1FB-3144-B72C-6344D6238924}" type="presParOf" srcId="{44F522DC-5E97-3547-9CD9-4E6C5C81B42F}" destId="{EDC4578A-8230-F844-9BA2-A8363DA673C5}" srcOrd="0" destOrd="0" presId="urn:microsoft.com/office/officeart/2005/8/layout/vList6"/>
    <dgm:cxn modelId="{2380D0BE-0EE0-D84B-BC78-FB164251E76E}" type="presParOf" srcId="{44F522DC-5E97-3547-9CD9-4E6C5C81B42F}" destId="{14AAAD8C-096B-5A4C-B349-8B63F27D3E8B}" srcOrd="1" destOrd="0" presId="urn:microsoft.com/office/officeart/2005/8/layout/vList6"/>
    <dgm:cxn modelId="{5225AEF4-1E7D-EB44-8166-65B1AB252A9A}" type="presParOf" srcId="{9262CD36-FB78-0948-B028-7AE2B6E78454}" destId="{F86D796E-BFB5-3140-BD06-C47D74E46550}" srcOrd="3" destOrd="0" presId="urn:microsoft.com/office/officeart/2005/8/layout/vList6"/>
    <dgm:cxn modelId="{94488752-33A2-B241-847C-0005BEC280F0}" type="presParOf" srcId="{9262CD36-FB78-0948-B028-7AE2B6E78454}" destId="{AA2727CA-AC64-F349-A5AE-B8C366C6342D}" srcOrd="4" destOrd="0" presId="urn:microsoft.com/office/officeart/2005/8/layout/vList6"/>
    <dgm:cxn modelId="{66C0C7D7-722A-5648-B225-1540C6D3B5A2}" type="presParOf" srcId="{AA2727CA-AC64-F349-A5AE-B8C366C6342D}" destId="{B4FC055E-8715-EE4D-8EE3-8DFDB438C623}" srcOrd="0" destOrd="0" presId="urn:microsoft.com/office/officeart/2005/8/layout/vList6"/>
    <dgm:cxn modelId="{585914C3-D27F-CC45-84B1-12CBDD5A008B}" type="presParOf" srcId="{AA2727CA-AC64-F349-A5AE-B8C366C6342D}" destId="{A6471283-8254-9F42-A7D6-D1F6A5ECF5DF}" srcOrd="1" destOrd="0" presId="urn:microsoft.com/office/officeart/2005/8/layout/vList6"/>
    <dgm:cxn modelId="{C2EC2454-BF3C-3F41-B164-9E71C67A442B}" type="presParOf" srcId="{9262CD36-FB78-0948-B028-7AE2B6E78454}" destId="{2B7EF0D3-1888-194E-BF75-203497D916BA}" srcOrd="5" destOrd="0" presId="urn:microsoft.com/office/officeart/2005/8/layout/vList6"/>
    <dgm:cxn modelId="{6C0D1642-B251-C742-98FF-E914B7C73B2F}" type="presParOf" srcId="{9262CD36-FB78-0948-B028-7AE2B6E78454}" destId="{5BC535FA-46D3-7344-A2B1-CDF1695BC45B}" srcOrd="6" destOrd="0" presId="urn:microsoft.com/office/officeart/2005/8/layout/vList6"/>
    <dgm:cxn modelId="{9FC50604-0C07-6646-A06D-FD70E2AF8AAA}" type="presParOf" srcId="{5BC535FA-46D3-7344-A2B1-CDF1695BC45B}" destId="{983ED5E8-948E-C047-9F42-701561336FC4}" srcOrd="0" destOrd="0" presId="urn:microsoft.com/office/officeart/2005/8/layout/vList6"/>
    <dgm:cxn modelId="{97DEC701-3BA2-CE43-B761-9779416AE586}" type="presParOf" srcId="{5BC535FA-46D3-7344-A2B1-CDF1695BC45B}" destId="{A43E8370-8C91-B841-AC97-B76F18F32A04}" srcOrd="1" destOrd="0" presId="urn:microsoft.com/office/officeart/2005/8/layout/vList6"/>
    <dgm:cxn modelId="{9A403929-7E34-C749-B6C2-D27299AADA34}" type="presParOf" srcId="{9262CD36-FB78-0948-B028-7AE2B6E78454}" destId="{EA04CD67-AED2-9E40-A99B-0C7DA57D376B}" srcOrd="7" destOrd="0" presId="urn:microsoft.com/office/officeart/2005/8/layout/vList6"/>
    <dgm:cxn modelId="{F77168E4-0DFD-8C42-967C-091C9CEEFE44}" type="presParOf" srcId="{9262CD36-FB78-0948-B028-7AE2B6E78454}" destId="{885B38C0-23D7-4C42-8890-FCFE11B53069}" srcOrd="8" destOrd="0" presId="urn:microsoft.com/office/officeart/2005/8/layout/vList6"/>
    <dgm:cxn modelId="{8DF85BC2-01C3-1C4E-863B-0A818C314126}" type="presParOf" srcId="{885B38C0-23D7-4C42-8890-FCFE11B53069}" destId="{90E6593A-44DF-1849-85BD-816894D53EE4}" srcOrd="0" destOrd="0" presId="urn:microsoft.com/office/officeart/2005/8/layout/vList6"/>
    <dgm:cxn modelId="{4533140F-A9B0-6D43-93DD-21EF26828957}" type="presParOf" srcId="{885B38C0-23D7-4C42-8890-FCFE11B53069}" destId="{0456683B-3D7B-774B-B1AB-928C9C74308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3BF60A-17C1-1D4A-B085-4E8A7F4AFDCB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E1F4EF-8CFF-E749-AD17-337F31176E1F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1.</a:t>
          </a:r>
          <a:r>
            <a:rPr lang="en-ID" sz="2000" dirty="0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000" dirty="0" err="1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  <a:cs typeface="Arial" panose="020B0604020202020204" pitchFamily="34" charset="0"/>
            </a:rPr>
            <a:t>Perlindungan</a:t>
          </a:r>
          <a:endParaRPr lang="en-US" sz="20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2D33BE96-E74C-9D49-B729-1BBF87C924F6}" type="parTrans" cxnId="{BE8B78E1-27A5-0F48-A6F9-1C4FBA8BEFA8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FF8AE4D3-D622-E246-A39A-3D9B8CCB30FD}" type="sibTrans" cxnId="{BE8B78E1-27A5-0F48-A6F9-1C4FBA8BEFA8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55BD9AB4-EBD3-AE4C-9F02-CD9D77662A3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2.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Keadilan</a:t>
          </a:r>
          <a:endParaRPr lang="en-US" sz="20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849979E6-DF49-9347-9432-C1A12018CBB8}" type="parTrans" cxnId="{DCFB95BE-19D4-9448-809C-5270AA15B9E8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BAF9FD60-9CE3-4B4A-ADF3-68E1C084E8FC}" type="sibTrans" cxnId="{DCFB95BE-19D4-9448-809C-5270AA15B9E8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A07534EE-D27D-4C40-BFF9-A50ED9C70C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3.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Kepastian</a:t>
          </a:r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hukum</a:t>
          </a:r>
          <a:endParaRPr lang="en-US" sz="20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9D40AD20-CCEE-AB49-B870-B84493389BE1}" type="parTrans" cxnId="{A7088D4E-D009-914F-A370-BA683016602A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2E2E8874-CB9E-A84A-AA32-5C860D0543D9}" type="sibTrans" cxnId="{A7088D4E-D009-914F-A370-BA683016602A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0CBC89AE-D039-8440-912E-15925B5D8F1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4.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Akuntabilitas</a:t>
          </a:r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 dan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transparansi</a:t>
          </a:r>
          <a:endParaRPr lang="en-US" sz="20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E156C720-AE8F-6547-8D1F-9B6E40DF2866}" type="parTrans" cxnId="{6DA5A332-04BE-B84B-BEB6-3D0ADE9E53DE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93BD4C29-35C0-B84C-9AB0-0AF4AEFCA71C}" type="sibTrans" cxnId="{6DA5A332-04BE-B84B-BEB6-3D0ADE9E53DE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A1728F2B-A80B-3F45-8BA4-BC8798B6158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5.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Efektifitas</a:t>
          </a:r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 dan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efisiensi</a:t>
          </a:r>
          <a:endParaRPr lang="en-US" sz="20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39F71C7B-1EF2-F449-9EF7-E538F33ED53A}" type="parTrans" cxnId="{A4F5D633-EC15-E84B-8F83-9F3538EC1286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B536EA27-7097-AE47-8302-DF9198BCEC5B}" type="sibTrans" cxnId="{A4F5D633-EC15-E84B-8F83-9F3538EC1286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3D5D1847-B198-5F4C-8830-A97A7739B53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6.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Profesionalisme</a:t>
          </a:r>
          <a:endParaRPr lang="en-US" sz="20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F9DAD1E1-794F-2149-BB5E-196BBFAB415B}" type="parTrans" cxnId="{32CDDB3E-87A4-4E47-9EFA-36D27268A8EF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A5FD2D8B-A020-794F-BCF9-2E068A7EF9F4}" type="sibTrans" cxnId="{32CDDB3E-87A4-4E47-9EFA-36D27268A8EF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E6F6573A-EC7C-0F44-8EB4-5D9FA2EBEE8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7. Nilai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tambah</a:t>
          </a:r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 dan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daya</a:t>
          </a:r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saing</a:t>
          </a:r>
          <a:endParaRPr lang="en-US" sz="20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A60821E4-E76D-6646-8AD8-BE5620CF37BF}" type="parTrans" cxnId="{F4917CBF-10E2-7948-B257-265FEDECB786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FAF40500-C26A-D244-A7AD-05B99DA9BCE9}" type="sibTrans" cxnId="{F4917CBF-10E2-7948-B257-265FEDECB786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074D5379-3BF0-B241-80A1-D38FB28634DB}" type="pres">
      <dgm:prSet presAssocID="{BB3BF60A-17C1-1D4A-B085-4E8A7F4AFD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BB27D0D-4E16-394C-8196-57682C8B40ED}" type="pres">
      <dgm:prSet presAssocID="{BB3BF60A-17C1-1D4A-B085-4E8A7F4AFDCB}" presName="Name1" presStyleCnt="0"/>
      <dgm:spPr/>
    </dgm:pt>
    <dgm:pt modelId="{7A3AF2F2-D38B-2F40-9663-12C01C149FB8}" type="pres">
      <dgm:prSet presAssocID="{BB3BF60A-17C1-1D4A-B085-4E8A7F4AFDCB}" presName="cycle" presStyleCnt="0"/>
      <dgm:spPr/>
    </dgm:pt>
    <dgm:pt modelId="{B86D22ED-BDAD-6C41-BA22-56D52D948FEF}" type="pres">
      <dgm:prSet presAssocID="{BB3BF60A-17C1-1D4A-B085-4E8A7F4AFDCB}" presName="srcNode" presStyleLbl="node1" presStyleIdx="0" presStyleCnt="7"/>
      <dgm:spPr/>
    </dgm:pt>
    <dgm:pt modelId="{48A14200-2B39-F74E-864F-206B9585FB8C}" type="pres">
      <dgm:prSet presAssocID="{BB3BF60A-17C1-1D4A-B085-4E8A7F4AFDCB}" presName="conn" presStyleLbl="parChTrans1D2" presStyleIdx="0" presStyleCnt="1"/>
      <dgm:spPr/>
      <dgm:t>
        <a:bodyPr/>
        <a:lstStyle/>
        <a:p>
          <a:endParaRPr lang="en-US"/>
        </a:p>
      </dgm:t>
    </dgm:pt>
    <dgm:pt modelId="{18EDB4FA-2036-7C45-809C-009CE7A410BC}" type="pres">
      <dgm:prSet presAssocID="{BB3BF60A-17C1-1D4A-B085-4E8A7F4AFDCB}" presName="extraNode" presStyleLbl="node1" presStyleIdx="0" presStyleCnt="7"/>
      <dgm:spPr/>
    </dgm:pt>
    <dgm:pt modelId="{E171AA23-F58E-8E40-8D89-376119F4A95C}" type="pres">
      <dgm:prSet presAssocID="{BB3BF60A-17C1-1D4A-B085-4E8A7F4AFDCB}" presName="dstNode" presStyleLbl="node1" presStyleIdx="0" presStyleCnt="7"/>
      <dgm:spPr/>
    </dgm:pt>
    <dgm:pt modelId="{DC4DC750-2E68-6C40-A33C-034FC76C4607}" type="pres">
      <dgm:prSet presAssocID="{6EE1F4EF-8CFF-E749-AD17-337F31176E1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CDAA5-EEFC-C64B-AC1D-BBA7AE11B88C}" type="pres">
      <dgm:prSet presAssocID="{6EE1F4EF-8CFF-E749-AD17-337F31176E1F}" presName="accent_1" presStyleCnt="0"/>
      <dgm:spPr/>
    </dgm:pt>
    <dgm:pt modelId="{C7EC0B05-EED2-D140-9F34-951EF964B583}" type="pres">
      <dgm:prSet presAssocID="{6EE1F4EF-8CFF-E749-AD17-337F31176E1F}" presName="accentRepeatNode" presStyleLbl="solidFgAcc1" presStyleIdx="0" presStyleCnt="7"/>
      <dgm:spPr>
        <a:solidFill>
          <a:schemeClr val="accent1">
            <a:lumMod val="60000"/>
            <a:lumOff val="40000"/>
          </a:schemeClr>
        </a:solidFill>
      </dgm:spPr>
    </dgm:pt>
    <dgm:pt modelId="{F1DE2029-FDBE-EA40-A0C6-3519A32D1840}" type="pres">
      <dgm:prSet presAssocID="{55BD9AB4-EBD3-AE4C-9F02-CD9D77662A3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FD000-9E28-744B-B3C0-E647915EE7CD}" type="pres">
      <dgm:prSet presAssocID="{55BD9AB4-EBD3-AE4C-9F02-CD9D77662A34}" presName="accent_2" presStyleCnt="0"/>
      <dgm:spPr/>
    </dgm:pt>
    <dgm:pt modelId="{F787DC12-E9CF-2B41-AC08-ABBD17955D40}" type="pres">
      <dgm:prSet presAssocID="{55BD9AB4-EBD3-AE4C-9F02-CD9D77662A34}" presName="accentRepeatNode" presStyleLbl="solidFgAcc1" presStyleIdx="1" presStyleCnt="7"/>
      <dgm:spPr>
        <a:solidFill>
          <a:schemeClr val="accent1">
            <a:lumMod val="60000"/>
            <a:lumOff val="40000"/>
          </a:schemeClr>
        </a:solidFill>
      </dgm:spPr>
    </dgm:pt>
    <dgm:pt modelId="{EC737086-3119-8E47-A74B-5B3AF436FF4D}" type="pres">
      <dgm:prSet presAssocID="{A07534EE-D27D-4C40-BFF9-A50ED9C70C6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A91D8-020C-4B4E-8B7C-31275A163A6D}" type="pres">
      <dgm:prSet presAssocID="{A07534EE-D27D-4C40-BFF9-A50ED9C70C68}" presName="accent_3" presStyleCnt="0"/>
      <dgm:spPr/>
    </dgm:pt>
    <dgm:pt modelId="{E13E62A9-3454-3147-8929-6E9C02416677}" type="pres">
      <dgm:prSet presAssocID="{A07534EE-D27D-4C40-BFF9-A50ED9C70C68}" presName="accentRepeatNode" presStyleLbl="solidFgAcc1" presStyleIdx="2" presStyleCnt="7"/>
      <dgm:spPr>
        <a:solidFill>
          <a:schemeClr val="accent1">
            <a:lumMod val="60000"/>
            <a:lumOff val="40000"/>
          </a:schemeClr>
        </a:solidFill>
      </dgm:spPr>
    </dgm:pt>
    <dgm:pt modelId="{208F0C86-1BB2-D643-806D-45F288048C2D}" type="pres">
      <dgm:prSet presAssocID="{0CBC89AE-D039-8440-912E-15925B5D8F1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E18C0-4C68-C548-9220-6637C90564C7}" type="pres">
      <dgm:prSet presAssocID="{0CBC89AE-D039-8440-912E-15925B5D8F1A}" presName="accent_4" presStyleCnt="0"/>
      <dgm:spPr/>
    </dgm:pt>
    <dgm:pt modelId="{2857A5BB-C8DD-A94C-8B62-B0ED99F88A8E}" type="pres">
      <dgm:prSet presAssocID="{0CBC89AE-D039-8440-912E-15925B5D8F1A}" presName="accentRepeatNode" presStyleLbl="solidFgAcc1" presStyleIdx="3" presStyleCnt="7"/>
      <dgm:spPr>
        <a:solidFill>
          <a:schemeClr val="accent1">
            <a:lumMod val="60000"/>
            <a:lumOff val="40000"/>
          </a:schemeClr>
        </a:solidFill>
      </dgm:spPr>
    </dgm:pt>
    <dgm:pt modelId="{5BB30BFF-DA87-B446-B2ED-61C74E6E97A5}" type="pres">
      <dgm:prSet presAssocID="{A1728F2B-A80B-3F45-8BA4-BC8798B6158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A5BC8-0B70-2044-9366-448FD28CB3E1}" type="pres">
      <dgm:prSet presAssocID="{A1728F2B-A80B-3F45-8BA4-BC8798B6158E}" presName="accent_5" presStyleCnt="0"/>
      <dgm:spPr/>
    </dgm:pt>
    <dgm:pt modelId="{25036027-EE6B-FE46-AD35-179818FF61D8}" type="pres">
      <dgm:prSet presAssocID="{A1728F2B-A80B-3F45-8BA4-BC8798B6158E}" presName="accentRepeatNode" presStyleLbl="solidFgAcc1" presStyleIdx="4" presStyleCnt="7"/>
      <dgm:spPr>
        <a:solidFill>
          <a:schemeClr val="accent1">
            <a:lumMod val="60000"/>
            <a:lumOff val="40000"/>
          </a:schemeClr>
        </a:solidFill>
      </dgm:spPr>
    </dgm:pt>
    <dgm:pt modelId="{72823D0D-6E57-A24F-85B8-75B2E7415B2D}" type="pres">
      <dgm:prSet presAssocID="{3D5D1847-B198-5F4C-8830-A97A7739B53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76F17-B5EE-7347-8A3B-8D4AD6E9E9FC}" type="pres">
      <dgm:prSet presAssocID="{3D5D1847-B198-5F4C-8830-A97A7739B533}" presName="accent_6" presStyleCnt="0"/>
      <dgm:spPr/>
    </dgm:pt>
    <dgm:pt modelId="{904B28F1-BA84-3D4E-9D0D-DCE3104CEB93}" type="pres">
      <dgm:prSet presAssocID="{3D5D1847-B198-5F4C-8830-A97A7739B533}" presName="accentRepeatNode" presStyleLbl="solidFgAcc1" presStyleIdx="5" presStyleCnt="7"/>
      <dgm:spPr>
        <a:solidFill>
          <a:schemeClr val="accent1">
            <a:lumMod val="60000"/>
            <a:lumOff val="40000"/>
          </a:schemeClr>
        </a:solidFill>
      </dgm:spPr>
    </dgm:pt>
    <dgm:pt modelId="{B507735C-6FB7-9A4F-BEBF-0E1E4861AD53}" type="pres">
      <dgm:prSet presAssocID="{E6F6573A-EC7C-0F44-8EB4-5D9FA2EBEE8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46355-3374-0241-BF60-C1E3D449F6C2}" type="pres">
      <dgm:prSet presAssocID="{E6F6573A-EC7C-0F44-8EB4-5D9FA2EBEE89}" presName="accent_7" presStyleCnt="0"/>
      <dgm:spPr/>
    </dgm:pt>
    <dgm:pt modelId="{F3D22D10-0C59-B74A-B149-2E756D8EE3C5}" type="pres">
      <dgm:prSet presAssocID="{E6F6573A-EC7C-0F44-8EB4-5D9FA2EBEE89}" presName="accentRepeatNode" presStyleLbl="solidFgAcc1" presStyleIdx="6" presStyleCnt="7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32CDDB3E-87A4-4E47-9EFA-36D27268A8EF}" srcId="{BB3BF60A-17C1-1D4A-B085-4E8A7F4AFDCB}" destId="{3D5D1847-B198-5F4C-8830-A97A7739B533}" srcOrd="5" destOrd="0" parTransId="{F9DAD1E1-794F-2149-BB5E-196BBFAB415B}" sibTransId="{A5FD2D8B-A020-794F-BCF9-2E068A7EF9F4}"/>
    <dgm:cxn modelId="{3C1D3D3F-21F4-EE4D-9AC2-7278B0041B90}" type="presOf" srcId="{3D5D1847-B198-5F4C-8830-A97A7739B533}" destId="{72823D0D-6E57-A24F-85B8-75B2E7415B2D}" srcOrd="0" destOrd="0" presId="urn:microsoft.com/office/officeart/2008/layout/VerticalCurvedList"/>
    <dgm:cxn modelId="{49164A33-11AB-B84F-9F74-92CBD33BB021}" type="presOf" srcId="{BB3BF60A-17C1-1D4A-B085-4E8A7F4AFDCB}" destId="{074D5379-3BF0-B241-80A1-D38FB28634DB}" srcOrd="0" destOrd="0" presId="urn:microsoft.com/office/officeart/2008/layout/VerticalCurvedList"/>
    <dgm:cxn modelId="{F4917CBF-10E2-7948-B257-265FEDECB786}" srcId="{BB3BF60A-17C1-1D4A-B085-4E8A7F4AFDCB}" destId="{E6F6573A-EC7C-0F44-8EB4-5D9FA2EBEE89}" srcOrd="6" destOrd="0" parTransId="{A60821E4-E76D-6646-8AD8-BE5620CF37BF}" sibTransId="{FAF40500-C26A-D244-A7AD-05B99DA9BCE9}"/>
    <dgm:cxn modelId="{DCFB95BE-19D4-9448-809C-5270AA15B9E8}" srcId="{BB3BF60A-17C1-1D4A-B085-4E8A7F4AFDCB}" destId="{55BD9AB4-EBD3-AE4C-9F02-CD9D77662A34}" srcOrd="1" destOrd="0" parTransId="{849979E6-DF49-9347-9432-C1A12018CBB8}" sibTransId="{BAF9FD60-9CE3-4B4A-ADF3-68E1C084E8FC}"/>
    <dgm:cxn modelId="{A7088D4E-D009-914F-A370-BA683016602A}" srcId="{BB3BF60A-17C1-1D4A-B085-4E8A7F4AFDCB}" destId="{A07534EE-D27D-4C40-BFF9-A50ED9C70C68}" srcOrd="2" destOrd="0" parTransId="{9D40AD20-CCEE-AB49-B870-B84493389BE1}" sibTransId="{2E2E8874-CB9E-A84A-AA32-5C860D0543D9}"/>
    <dgm:cxn modelId="{BF54E54E-CFC3-F24E-8796-BB1045DBAD09}" type="presOf" srcId="{6EE1F4EF-8CFF-E749-AD17-337F31176E1F}" destId="{DC4DC750-2E68-6C40-A33C-034FC76C4607}" srcOrd="0" destOrd="0" presId="urn:microsoft.com/office/officeart/2008/layout/VerticalCurvedList"/>
    <dgm:cxn modelId="{6DA5A332-04BE-B84B-BEB6-3D0ADE9E53DE}" srcId="{BB3BF60A-17C1-1D4A-B085-4E8A7F4AFDCB}" destId="{0CBC89AE-D039-8440-912E-15925B5D8F1A}" srcOrd="3" destOrd="0" parTransId="{E156C720-AE8F-6547-8D1F-9B6E40DF2866}" sibTransId="{93BD4C29-35C0-B84C-9AB0-0AF4AEFCA71C}"/>
    <dgm:cxn modelId="{DEE7F046-ED25-2543-A193-F5DD30FF42EF}" type="presOf" srcId="{FF8AE4D3-D622-E246-A39A-3D9B8CCB30FD}" destId="{48A14200-2B39-F74E-864F-206B9585FB8C}" srcOrd="0" destOrd="0" presId="urn:microsoft.com/office/officeart/2008/layout/VerticalCurvedList"/>
    <dgm:cxn modelId="{3885DC89-0AF8-3D4A-8F1F-ED9D82FAA997}" type="presOf" srcId="{A07534EE-D27D-4C40-BFF9-A50ED9C70C68}" destId="{EC737086-3119-8E47-A74B-5B3AF436FF4D}" srcOrd="0" destOrd="0" presId="urn:microsoft.com/office/officeart/2008/layout/VerticalCurvedList"/>
    <dgm:cxn modelId="{4EB87057-1155-8E47-B5EF-59E172451C8E}" type="presOf" srcId="{0CBC89AE-D039-8440-912E-15925B5D8F1A}" destId="{208F0C86-1BB2-D643-806D-45F288048C2D}" srcOrd="0" destOrd="0" presId="urn:microsoft.com/office/officeart/2008/layout/VerticalCurvedList"/>
    <dgm:cxn modelId="{4E8AA1B1-368B-594A-86C8-AEF6B3E26964}" type="presOf" srcId="{E6F6573A-EC7C-0F44-8EB4-5D9FA2EBEE89}" destId="{B507735C-6FB7-9A4F-BEBF-0E1E4861AD53}" srcOrd="0" destOrd="0" presId="urn:microsoft.com/office/officeart/2008/layout/VerticalCurvedList"/>
    <dgm:cxn modelId="{A4F5D633-EC15-E84B-8F83-9F3538EC1286}" srcId="{BB3BF60A-17C1-1D4A-B085-4E8A7F4AFDCB}" destId="{A1728F2B-A80B-3F45-8BA4-BC8798B6158E}" srcOrd="4" destOrd="0" parTransId="{39F71C7B-1EF2-F449-9EF7-E538F33ED53A}" sibTransId="{B536EA27-7097-AE47-8302-DF9198BCEC5B}"/>
    <dgm:cxn modelId="{A0CA7644-34DC-0E47-A2C5-61B0536338E1}" type="presOf" srcId="{A1728F2B-A80B-3F45-8BA4-BC8798B6158E}" destId="{5BB30BFF-DA87-B446-B2ED-61C74E6E97A5}" srcOrd="0" destOrd="0" presId="urn:microsoft.com/office/officeart/2008/layout/VerticalCurvedList"/>
    <dgm:cxn modelId="{BE8B78E1-27A5-0F48-A6F9-1C4FBA8BEFA8}" srcId="{BB3BF60A-17C1-1D4A-B085-4E8A7F4AFDCB}" destId="{6EE1F4EF-8CFF-E749-AD17-337F31176E1F}" srcOrd="0" destOrd="0" parTransId="{2D33BE96-E74C-9D49-B729-1BBF87C924F6}" sibTransId="{FF8AE4D3-D622-E246-A39A-3D9B8CCB30FD}"/>
    <dgm:cxn modelId="{06EC611A-A2BF-5B49-987E-5C3A0951D68F}" type="presOf" srcId="{55BD9AB4-EBD3-AE4C-9F02-CD9D77662A34}" destId="{F1DE2029-FDBE-EA40-A0C6-3519A32D1840}" srcOrd="0" destOrd="0" presId="urn:microsoft.com/office/officeart/2008/layout/VerticalCurvedList"/>
    <dgm:cxn modelId="{27E1AC4A-ADB4-A444-BBA3-05CB5AFA7311}" type="presParOf" srcId="{074D5379-3BF0-B241-80A1-D38FB28634DB}" destId="{2BB27D0D-4E16-394C-8196-57682C8B40ED}" srcOrd="0" destOrd="0" presId="urn:microsoft.com/office/officeart/2008/layout/VerticalCurvedList"/>
    <dgm:cxn modelId="{0A576BF8-C8BA-EB42-8CE9-7B73C8B5DE7B}" type="presParOf" srcId="{2BB27D0D-4E16-394C-8196-57682C8B40ED}" destId="{7A3AF2F2-D38B-2F40-9663-12C01C149FB8}" srcOrd="0" destOrd="0" presId="urn:microsoft.com/office/officeart/2008/layout/VerticalCurvedList"/>
    <dgm:cxn modelId="{23AD1419-2568-5D47-AC60-8B2C98C70321}" type="presParOf" srcId="{7A3AF2F2-D38B-2F40-9663-12C01C149FB8}" destId="{B86D22ED-BDAD-6C41-BA22-56D52D948FEF}" srcOrd="0" destOrd="0" presId="urn:microsoft.com/office/officeart/2008/layout/VerticalCurvedList"/>
    <dgm:cxn modelId="{0454DE68-0422-5A4E-AEF9-3BB9FC3A169D}" type="presParOf" srcId="{7A3AF2F2-D38B-2F40-9663-12C01C149FB8}" destId="{48A14200-2B39-F74E-864F-206B9585FB8C}" srcOrd="1" destOrd="0" presId="urn:microsoft.com/office/officeart/2008/layout/VerticalCurvedList"/>
    <dgm:cxn modelId="{277942DC-AA73-E941-B571-0B056526E2BE}" type="presParOf" srcId="{7A3AF2F2-D38B-2F40-9663-12C01C149FB8}" destId="{18EDB4FA-2036-7C45-809C-009CE7A410BC}" srcOrd="2" destOrd="0" presId="urn:microsoft.com/office/officeart/2008/layout/VerticalCurvedList"/>
    <dgm:cxn modelId="{18856143-CDEE-8F42-BB29-7047AB4AADFD}" type="presParOf" srcId="{7A3AF2F2-D38B-2F40-9663-12C01C149FB8}" destId="{E171AA23-F58E-8E40-8D89-376119F4A95C}" srcOrd="3" destOrd="0" presId="urn:microsoft.com/office/officeart/2008/layout/VerticalCurvedList"/>
    <dgm:cxn modelId="{C0930F74-11DF-C94C-A1AA-A9728C62AF5E}" type="presParOf" srcId="{2BB27D0D-4E16-394C-8196-57682C8B40ED}" destId="{DC4DC750-2E68-6C40-A33C-034FC76C4607}" srcOrd="1" destOrd="0" presId="urn:microsoft.com/office/officeart/2008/layout/VerticalCurvedList"/>
    <dgm:cxn modelId="{1FCA8823-06CA-DF47-BDD8-4B907A59C2F0}" type="presParOf" srcId="{2BB27D0D-4E16-394C-8196-57682C8B40ED}" destId="{F54CDAA5-EEFC-C64B-AC1D-BBA7AE11B88C}" srcOrd="2" destOrd="0" presId="urn:microsoft.com/office/officeart/2008/layout/VerticalCurvedList"/>
    <dgm:cxn modelId="{A8FE24D1-1C0A-F24F-B4B4-2C7CDFCDA906}" type="presParOf" srcId="{F54CDAA5-EEFC-C64B-AC1D-BBA7AE11B88C}" destId="{C7EC0B05-EED2-D140-9F34-951EF964B583}" srcOrd="0" destOrd="0" presId="urn:microsoft.com/office/officeart/2008/layout/VerticalCurvedList"/>
    <dgm:cxn modelId="{5D15DF46-1274-5444-B49E-307EBECCF715}" type="presParOf" srcId="{2BB27D0D-4E16-394C-8196-57682C8B40ED}" destId="{F1DE2029-FDBE-EA40-A0C6-3519A32D1840}" srcOrd="3" destOrd="0" presId="urn:microsoft.com/office/officeart/2008/layout/VerticalCurvedList"/>
    <dgm:cxn modelId="{A8DC8D28-4D3B-0E4A-89B9-96B236F78CC6}" type="presParOf" srcId="{2BB27D0D-4E16-394C-8196-57682C8B40ED}" destId="{5F2FD000-9E28-744B-B3C0-E647915EE7CD}" srcOrd="4" destOrd="0" presId="urn:microsoft.com/office/officeart/2008/layout/VerticalCurvedList"/>
    <dgm:cxn modelId="{16AA5C82-504F-554C-80D1-8F88D8127BE1}" type="presParOf" srcId="{5F2FD000-9E28-744B-B3C0-E647915EE7CD}" destId="{F787DC12-E9CF-2B41-AC08-ABBD17955D40}" srcOrd="0" destOrd="0" presId="urn:microsoft.com/office/officeart/2008/layout/VerticalCurvedList"/>
    <dgm:cxn modelId="{2F299E63-D08D-E145-87EE-8011FE1B5D88}" type="presParOf" srcId="{2BB27D0D-4E16-394C-8196-57682C8B40ED}" destId="{EC737086-3119-8E47-A74B-5B3AF436FF4D}" srcOrd="5" destOrd="0" presId="urn:microsoft.com/office/officeart/2008/layout/VerticalCurvedList"/>
    <dgm:cxn modelId="{39B9C030-9E5C-5A4B-B298-553BB3CFD0E3}" type="presParOf" srcId="{2BB27D0D-4E16-394C-8196-57682C8B40ED}" destId="{3C7A91D8-020C-4B4E-8B7C-31275A163A6D}" srcOrd="6" destOrd="0" presId="urn:microsoft.com/office/officeart/2008/layout/VerticalCurvedList"/>
    <dgm:cxn modelId="{5AAC01C0-2094-3547-97E9-5079B816377D}" type="presParOf" srcId="{3C7A91D8-020C-4B4E-8B7C-31275A163A6D}" destId="{E13E62A9-3454-3147-8929-6E9C02416677}" srcOrd="0" destOrd="0" presId="urn:microsoft.com/office/officeart/2008/layout/VerticalCurvedList"/>
    <dgm:cxn modelId="{569F1D0D-A050-5B44-BF01-FF3E7EF6438D}" type="presParOf" srcId="{2BB27D0D-4E16-394C-8196-57682C8B40ED}" destId="{208F0C86-1BB2-D643-806D-45F288048C2D}" srcOrd="7" destOrd="0" presId="urn:microsoft.com/office/officeart/2008/layout/VerticalCurvedList"/>
    <dgm:cxn modelId="{BA965CAE-1B9E-8141-98AA-0C2D4EC922CC}" type="presParOf" srcId="{2BB27D0D-4E16-394C-8196-57682C8B40ED}" destId="{03FE18C0-4C68-C548-9220-6637C90564C7}" srcOrd="8" destOrd="0" presId="urn:microsoft.com/office/officeart/2008/layout/VerticalCurvedList"/>
    <dgm:cxn modelId="{4FEADEA7-38E3-1343-AA87-D779804984AF}" type="presParOf" srcId="{03FE18C0-4C68-C548-9220-6637C90564C7}" destId="{2857A5BB-C8DD-A94C-8B62-B0ED99F88A8E}" srcOrd="0" destOrd="0" presId="urn:microsoft.com/office/officeart/2008/layout/VerticalCurvedList"/>
    <dgm:cxn modelId="{1762948A-9116-4245-B9C8-D1227AD6CFB4}" type="presParOf" srcId="{2BB27D0D-4E16-394C-8196-57682C8B40ED}" destId="{5BB30BFF-DA87-B446-B2ED-61C74E6E97A5}" srcOrd="9" destOrd="0" presId="urn:microsoft.com/office/officeart/2008/layout/VerticalCurvedList"/>
    <dgm:cxn modelId="{580BFC8D-DA33-4D4D-BF9F-C9644B29B411}" type="presParOf" srcId="{2BB27D0D-4E16-394C-8196-57682C8B40ED}" destId="{D2CA5BC8-0B70-2044-9366-448FD28CB3E1}" srcOrd="10" destOrd="0" presId="urn:microsoft.com/office/officeart/2008/layout/VerticalCurvedList"/>
    <dgm:cxn modelId="{4AAAA84F-8F5E-BE43-8CBF-8D77DF79C534}" type="presParOf" srcId="{D2CA5BC8-0B70-2044-9366-448FD28CB3E1}" destId="{25036027-EE6B-FE46-AD35-179818FF61D8}" srcOrd="0" destOrd="0" presId="urn:microsoft.com/office/officeart/2008/layout/VerticalCurvedList"/>
    <dgm:cxn modelId="{A41673FD-19E2-014C-9757-991CB031E64E}" type="presParOf" srcId="{2BB27D0D-4E16-394C-8196-57682C8B40ED}" destId="{72823D0D-6E57-A24F-85B8-75B2E7415B2D}" srcOrd="11" destOrd="0" presId="urn:microsoft.com/office/officeart/2008/layout/VerticalCurvedList"/>
    <dgm:cxn modelId="{D61DE082-51CF-874F-B4B0-31766BEE0FC0}" type="presParOf" srcId="{2BB27D0D-4E16-394C-8196-57682C8B40ED}" destId="{E5276F17-B5EE-7347-8A3B-8D4AD6E9E9FC}" srcOrd="12" destOrd="0" presId="urn:microsoft.com/office/officeart/2008/layout/VerticalCurvedList"/>
    <dgm:cxn modelId="{C85FEB34-C3BC-E643-8068-58A611DFF7D2}" type="presParOf" srcId="{E5276F17-B5EE-7347-8A3B-8D4AD6E9E9FC}" destId="{904B28F1-BA84-3D4E-9D0D-DCE3104CEB93}" srcOrd="0" destOrd="0" presId="urn:microsoft.com/office/officeart/2008/layout/VerticalCurvedList"/>
    <dgm:cxn modelId="{994DCBCB-780C-7541-8B64-201206BA83F6}" type="presParOf" srcId="{2BB27D0D-4E16-394C-8196-57682C8B40ED}" destId="{B507735C-6FB7-9A4F-BEBF-0E1E4861AD53}" srcOrd="13" destOrd="0" presId="urn:microsoft.com/office/officeart/2008/layout/VerticalCurvedList"/>
    <dgm:cxn modelId="{085D00D2-BBE0-7840-BACA-44EFB9A9561D}" type="presParOf" srcId="{2BB27D0D-4E16-394C-8196-57682C8B40ED}" destId="{FD046355-3374-0241-BF60-C1E3D449F6C2}" srcOrd="14" destOrd="0" presId="urn:microsoft.com/office/officeart/2008/layout/VerticalCurvedList"/>
    <dgm:cxn modelId="{0E8E05B0-0E6B-BF40-B521-5EE326357913}" type="presParOf" srcId="{FD046355-3374-0241-BF60-C1E3D449F6C2}" destId="{F3D22D10-0C59-B74A-B149-2E756D8EE3C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BFE709-CDA8-464B-90EB-431DF530CFDB}" type="doc">
      <dgm:prSet loTypeId="urn:microsoft.com/office/officeart/2005/8/layout/defaul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7FE2B5-6591-7949-8181-DFA78ECEC341}">
      <dgm:prSet phldrT="[Text]"/>
      <dgm:spPr/>
      <dgm:t>
        <a:bodyPr/>
        <a:lstStyle/>
        <a:p>
          <a:pPr marL="180975" indent="-180975" algn="ctr">
            <a:tabLst/>
          </a:pPr>
          <a:r>
            <a:rPr lang="en-US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rPr>
            <a:t>1.Komitmen dan </a:t>
          </a:r>
          <a:r>
            <a:rPr lang="en-US" b="1" dirty="0" err="1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rPr>
            <a:t>Tanggung</a:t>
          </a:r>
          <a:r>
            <a:rPr lang="en-US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rPr>
            <a:t> Jawab</a:t>
          </a:r>
          <a:endParaRPr lang="en-US" dirty="0">
            <a:solidFill>
              <a:srgbClr val="FFFF00"/>
            </a:solidFill>
          </a:endParaRPr>
        </a:p>
      </dgm:t>
    </dgm:pt>
    <dgm:pt modelId="{04CAA850-7E83-E543-9557-9836776901D7}" type="parTrans" cxnId="{80DFF99F-2EE9-534F-AAD3-6EC75F784A64}">
      <dgm:prSet/>
      <dgm:spPr/>
      <dgm:t>
        <a:bodyPr/>
        <a:lstStyle/>
        <a:p>
          <a:endParaRPr lang="en-US"/>
        </a:p>
      </dgm:t>
    </dgm:pt>
    <dgm:pt modelId="{4FD971E4-A85B-1847-9CAB-B564CD08C643}" type="sibTrans" cxnId="{80DFF99F-2EE9-534F-AAD3-6EC75F784A64}">
      <dgm:prSet/>
      <dgm:spPr/>
      <dgm:t>
        <a:bodyPr/>
        <a:lstStyle/>
        <a:p>
          <a:endParaRPr lang="en-US"/>
        </a:p>
      </dgm:t>
    </dgm:pt>
    <dgm:pt modelId="{B7707046-FDC8-1846-944C-0F9F9541F341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2. Bahan</a:t>
          </a:r>
        </a:p>
      </dgm:t>
    </dgm:pt>
    <dgm:pt modelId="{E4F550DB-CD50-D240-842D-0E6CB37644A8}" type="parTrans" cxnId="{220AE582-81BE-7340-9593-6F198DD2E58B}">
      <dgm:prSet/>
      <dgm:spPr/>
      <dgm:t>
        <a:bodyPr/>
        <a:lstStyle/>
        <a:p>
          <a:endParaRPr lang="en-US"/>
        </a:p>
      </dgm:t>
    </dgm:pt>
    <dgm:pt modelId="{A76EF9E2-7BD4-0545-A349-73F6F0D368B8}" type="sibTrans" cxnId="{220AE582-81BE-7340-9593-6F198DD2E58B}">
      <dgm:prSet/>
      <dgm:spPr/>
      <dgm:t>
        <a:bodyPr/>
        <a:lstStyle/>
        <a:p>
          <a:endParaRPr lang="en-US"/>
        </a:p>
      </dgm:t>
    </dgm:pt>
    <dgm:pt modelId="{43388ED8-77C9-5F41-A929-986A0D5266D3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3. Proses Produk Halal (PPH)</a:t>
          </a:r>
        </a:p>
      </dgm:t>
    </dgm:pt>
    <dgm:pt modelId="{77A6027B-B72F-BA43-9FDC-02A14E877E25}" type="parTrans" cxnId="{FA053AE4-14A4-234C-80F3-8EC88248AFBA}">
      <dgm:prSet/>
      <dgm:spPr/>
      <dgm:t>
        <a:bodyPr/>
        <a:lstStyle/>
        <a:p>
          <a:endParaRPr lang="en-US"/>
        </a:p>
      </dgm:t>
    </dgm:pt>
    <dgm:pt modelId="{F8205926-6B4B-EF47-A613-9699F5797015}" type="sibTrans" cxnId="{FA053AE4-14A4-234C-80F3-8EC88248AFBA}">
      <dgm:prSet/>
      <dgm:spPr/>
      <dgm:t>
        <a:bodyPr/>
        <a:lstStyle/>
        <a:p>
          <a:endParaRPr lang="en-US"/>
        </a:p>
      </dgm:t>
    </dgm:pt>
    <dgm:pt modelId="{9E009D27-7BF0-9643-9117-E5720FBC0CAD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4. Produk</a:t>
          </a:r>
        </a:p>
      </dgm:t>
    </dgm:pt>
    <dgm:pt modelId="{B7758765-1EF7-534D-916E-64B05FE0DB09}" type="parTrans" cxnId="{0604362B-DBD4-484E-9C99-CEFA50B14AE6}">
      <dgm:prSet/>
      <dgm:spPr/>
      <dgm:t>
        <a:bodyPr/>
        <a:lstStyle/>
        <a:p>
          <a:endParaRPr lang="en-US"/>
        </a:p>
      </dgm:t>
    </dgm:pt>
    <dgm:pt modelId="{AEA524EA-87CC-A841-BABA-8B387270ADB8}" type="sibTrans" cxnId="{0604362B-DBD4-484E-9C99-CEFA50B14AE6}">
      <dgm:prSet/>
      <dgm:spPr/>
      <dgm:t>
        <a:bodyPr/>
        <a:lstStyle/>
        <a:p>
          <a:endParaRPr lang="en-US"/>
        </a:p>
      </dgm:t>
    </dgm:pt>
    <dgm:pt modelId="{792FE5B4-D49F-8044-A981-743A655DF4A4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5. </a:t>
          </a:r>
          <a:r>
            <a:rPr lang="en-US" dirty="0" err="1">
              <a:solidFill>
                <a:srgbClr val="FFFF00"/>
              </a:solidFill>
            </a:rPr>
            <a:t>Pemantauan</a:t>
          </a:r>
          <a:r>
            <a:rPr lang="en-US" dirty="0">
              <a:solidFill>
                <a:srgbClr val="FFFF00"/>
              </a:solidFill>
            </a:rPr>
            <a:t> dan </a:t>
          </a:r>
          <a:r>
            <a:rPr lang="en-US" dirty="0" err="1">
              <a:solidFill>
                <a:srgbClr val="FFFF00"/>
              </a:solidFill>
            </a:rPr>
            <a:t>Evaluasi</a:t>
          </a:r>
          <a:endParaRPr lang="en-US" dirty="0">
            <a:solidFill>
              <a:srgbClr val="FFFF00"/>
            </a:solidFill>
          </a:endParaRPr>
        </a:p>
      </dgm:t>
    </dgm:pt>
    <dgm:pt modelId="{D6C65964-6416-A44C-89D4-2E2E42AB47C8}" type="parTrans" cxnId="{7E37F932-CE37-A14B-A35B-2C4E0CDB8902}">
      <dgm:prSet/>
      <dgm:spPr/>
      <dgm:t>
        <a:bodyPr/>
        <a:lstStyle/>
        <a:p>
          <a:endParaRPr lang="en-US"/>
        </a:p>
      </dgm:t>
    </dgm:pt>
    <dgm:pt modelId="{E3A8053B-3056-D149-A58E-9DE0656AA848}" type="sibTrans" cxnId="{7E37F932-CE37-A14B-A35B-2C4E0CDB8902}">
      <dgm:prSet/>
      <dgm:spPr/>
      <dgm:t>
        <a:bodyPr/>
        <a:lstStyle/>
        <a:p>
          <a:endParaRPr lang="en-US"/>
        </a:p>
      </dgm:t>
    </dgm:pt>
    <dgm:pt modelId="{419259B6-CC81-0A44-95BF-9A0C463249FD}" type="pres">
      <dgm:prSet presAssocID="{BBBFE709-CDA8-464B-90EB-431DF530CF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63194A-A193-1D43-9CCD-309433ED4C4D}" type="pres">
      <dgm:prSet presAssocID="{997FE2B5-6591-7949-8181-DFA78ECEC3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9A402-829C-C746-9F25-E17C00A3A392}" type="pres">
      <dgm:prSet presAssocID="{4FD971E4-A85B-1847-9CAB-B564CD08C643}" presName="sibTrans" presStyleCnt="0"/>
      <dgm:spPr/>
    </dgm:pt>
    <dgm:pt modelId="{A7701CCE-967D-3F4B-8B59-48A1E7E7EFE3}" type="pres">
      <dgm:prSet presAssocID="{B7707046-FDC8-1846-944C-0F9F9541F34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30F67-9447-A643-9280-0845ED5C08A3}" type="pres">
      <dgm:prSet presAssocID="{A76EF9E2-7BD4-0545-A349-73F6F0D368B8}" presName="sibTrans" presStyleCnt="0"/>
      <dgm:spPr/>
    </dgm:pt>
    <dgm:pt modelId="{1940E38A-CD57-554D-A003-F3B643DBBE8B}" type="pres">
      <dgm:prSet presAssocID="{43388ED8-77C9-5F41-A929-986A0D5266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A57E6-BCA0-964C-81DD-45C9E8E47BA8}" type="pres">
      <dgm:prSet presAssocID="{F8205926-6B4B-EF47-A613-9699F5797015}" presName="sibTrans" presStyleCnt="0"/>
      <dgm:spPr/>
    </dgm:pt>
    <dgm:pt modelId="{7481870B-9460-B640-A100-E43965A5FFEF}" type="pres">
      <dgm:prSet presAssocID="{9E009D27-7BF0-9643-9117-E5720FBC0CA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F498F-1456-B24F-8563-4B7EE2A12D7B}" type="pres">
      <dgm:prSet presAssocID="{AEA524EA-87CC-A841-BABA-8B387270ADB8}" presName="sibTrans" presStyleCnt="0"/>
      <dgm:spPr/>
    </dgm:pt>
    <dgm:pt modelId="{0733B1A6-300E-E74A-A66C-2899B8827379}" type="pres">
      <dgm:prSet presAssocID="{792FE5B4-D49F-8044-A981-743A655DF4A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FF99F-2EE9-534F-AAD3-6EC75F784A64}" srcId="{BBBFE709-CDA8-464B-90EB-431DF530CFDB}" destId="{997FE2B5-6591-7949-8181-DFA78ECEC341}" srcOrd="0" destOrd="0" parTransId="{04CAA850-7E83-E543-9557-9836776901D7}" sibTransId="{4FD971E4-A85B-1847-9CAB-B564CD08C643}"/>
    <dgm:cxn modelId="{7E37F932-CE37-A14B-A35B-2C4E0CDB8902}" srcId="{BBBFE709-CDA8-464B-90EB-431DF530CFDB}" destId="{792FE5B4-D49F-8044-A981-743A655DF4A4}" srcOrd="4" destOrd="0" parTransId="{D6C65964-6416-A44C-89D4-2E2E42AB47C8}" sibTransId="{E3A8053B-3056-D149-A58E-9DE0656AA848}"/>
    <dgm:cxn modelId="{B34A315F-B66B-5345-B88B-F0A6FE5A296A}" type="presOf" srcId="{792FE5B4-D49F-8044-A981-743A655DF4A4}" destId="{0733B1A6-300E-E74A-A66C-2899B8827379}" srcOrd="0" destOrd="0" presId="urn:microsoft.com/office/officeart/2005/8/layout/default"/>
    <dgm:cxn modelId="{80A25DF0-54F8-164C-A8E2-F355810B124A}" type="presOf" srcId="{B7707046-FDC8-1846-944C-0F9F9541F341}" destId="{A7701CCE-967D-3F4B-8B59-48A1E7E7EFE3}" srcOrd="0" destOrd="0" presId="urn:microsoft.com/office/officeart/2005/8/layout/default"/>
    <dgm:cxn modelId="{FA053AE4-14A4-234C-80F3-8EC88248AFBA}" srcId="{BBBFE709-CDA8-464B-90EB-431DF530CFDB}" destId="{43388ED8-77C9-5F41-A929-986A0D5266D3}" srcOrd="2" destOrd="0" parTransId="{77A6027B-B72F-BA43-9FDC-02A14E877E25}" sibTransId="{F8205926-6B4B-EF47-A613-9699F5797015}"/>
    <dgm:cxn modelId="{5D42072F-9A33-1048-B787-79988C94FF0D}" type="presOf" srcId="{BBBFE709-CDA8-464B-90EB-431DF530CFDB}" destId="{419259B6-CC81-0A44-95BF-9A0C463249FD}" srcOrd="0" destOrd="0" presId="urn:microsoft.com/office/officeart/2005/8/layout/default"/>
    <dgm:cxn modelId="{75E3C0E1-4F4E-744F-9FC1-7C6C8F6E68AD}" type="presOf" srcId="{9E009D27-7BF0-9643-9117-E5720FBC0CAD}" destId="{7481870B-9460-B640-A100-E43965A5FFEF}" srcOrd="0" destOrd="0" presId="urn:microsoft.com/office/officeart/2005/8/layout/default"/>
    <dgm:cxn modelId="{0604362B-DBD4-484E-9C99-CEFA50B14AE6}" srcId="{BBBFE709-CDA8-464B-90EB-431DF530CFDB}" destId="{9E009D27-7BF0-9643-9117-E5720FBC0CAD}" srcOrd="3" destOrd="0" parTransId="{B7758765-1EF7-534D-916E-64B05FE0DB09}" sibTransId="{AEA524EA-87CC-A841-BABA-8B387270ADB8}"/>
    <dgm:cxn modelId="{98D54237-2B5F-6A44-A73E-DD75D4F992FB}" type="presOf" srcId="{43388ED8-77C9-5F41-A929-986A0D5266D3}" destId="{1940E38A-CD57-554D-A003-F3B643DBBE8B}" srcOrd="0" destOrd="0" presId="urn:microsoft.com/office/officeart/2005/8/layout/default"/>
    <dgm:cxn modelId="{B6C070B0-73E6-674A-A4A1-189D3197FC05}" type="presOf" srcId="{997FE2B5-6591-7949-8181-DFA78ECEC341}" destId="{BC63194A-A193-1D43-9CCD-309433ED4C4D}" srcOrd="0" destOrd="0" presId="urn:microsoft.com/office/officeart/2005/8/layout/default"/>
    <dgm:cxn modelId="{220AE582-81BE-7340-9593-6F198DD2E58B}" srcId="{BBBFE709-CDA8-464B-90EB-431DF530CFDB}" destId="{B7707046-FDC8-1846-944C-0F9F9541F341}" srcOrd="1" destOrd="0" parTransId="{E4F550DB-CD50-D240-842D-0E6CB37644A8}" sibTransId="{A76EF9E2-7BD4-0545-A349-73F6F0D368B8}"/>
    <dgm:cxn modelId="{02DC2C09-D3FE-AE42-8CDD-8B0BEC43446F}" type="presParOf" srcId="{419259B6-CC81-0A44-95BF-9A0C463249FD}" destId="{BC63194A-A193-1D43-9CCD-309433ED4C4D}" srcOrd="0" destOrd="0" presId="urn:microsoft.com/office/officeart/2005/8/layout/default"/>
    <dgm:cxn modelId="{29565D8F-39F1-EA4D-8589-B67B35C353CC}" type="presParOf" srcId="{419259B6-CC81-0A44-95BF-9A0C463249FD}" destId="{3C49A402-829C-C746-9F25-E17C00A3A392}" srcOrd="1" destOrd="0" presId="urn:microsoft.com/office/officeart/2005/8/layout/default"/>
    <dgm:cxn modelId="{DDE235E8-2A4B-9A4A-A462-D8D8BA865E33}" type="presParOf" srcId="{419259B6-CC81-0A44-95BF-9A0C463249FD}" destId="{A7701CCE-967D-3F4B-8B59-48A1E7E7EFE3}" srcOrd="2" destOrd="0" presId="urn:microsoft.com/office/officeart/2005/8/layout/default"/>
    <dgm:cxn modelId="{F7F2E913-A21B-6E4A-ABEC-5EF513C9D7D9}" type="presParOf" srcId="{419259B6-CC81-0A44-95BF-9A0C463249FD}" destId="{E1030F67-9447-A643-9280-0845ED5C08A3}" srcOrd="3" destOrd="0" presId="urn:microsoft.com/office/officeart/2005/8/layout/default"/>
    <dgm:cxn modelId="{AADFC226-D53C-FF4C-ACA7-95012C8B7C5A}" type="presParOf" srcId="{419259B6-CC81-0A44-95BF-9A0C463249FD}" destId="{1940E38A-CD57-554D-A003-F3B643DBBE8B}" srcOrd="4" destOrd="0" presId="urn:microsoft.com/office/officeart/2005/8/layout/default"/>
    <dgm:cxn modelId="{ED2A06EB-466D-3245-80C9-473510E2F286}" type="presParOf" srcId="{419259B6-CC81-0A44-95BF-9A0C463249FD}" destId="{8F0A57E6-BCA0-964C-81DD-45C9E8E47BA8}" srcOrd="5" destOrd="0" presId="urn:microsoft.com/office/officeart/2005/8/layout/default"/>
    <dgm:cxn modelId="{C70F27C6-9D8F-DC42-A86A-466C23A56113}" type="presParOf" srcId="{419259B6-CC81-0A44-95BF-9A0C463249FD}" destId="{7481870B-9460-B640-A100-E43965A5FFEF}" srcOrd="6" destOrd="0" presId="urn:microsoft.com/office/officeart/2005/8/layout/default"/>
    <dgm:cxn modelId="{EA0425CD-9217-5B43-AB5B-DA43C3CC60F6}" type="presParOf" srcId="{419259B6-CC81-0A44-95BF-9A0C463249FD}" destId="{0DDF498F-1456-B24F-8563-4B7EE2A12D7B}" srcOrd="7" destOrd="0" presId="urn:microsoft.com/office/officeart/2005/8/layout/default"/>
    <dgm:cxn modelId="{016DDFD5-B601-A049-902E-418D5913F32A}" type="presParOf" srcId="{419259B6-CC81-0A44-95BF-9A0C463249FD}" destId="{0733B1A6-300E-E74A-A66C-2899B882737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1D9DC-969E-D446-96FC-727B5AD20729}">
      <dsp:nvSpPr>
        <dsp:cNvPr id="0" name=""/>
        <dsp:cNvSpPr/>
      </dsp:nvSpPr>
      <dsp:spPr>
        <a:xfrm>
          <a:off x="-4777833" y="-727022"/>
          <a:ext cx="5649526" cy="5649526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79776-D7E5-DC4F-B994-76DD2373559B}">
      <dsp:nvSpPr>
        <dsp:cNvPr id="0" name=""/>
        <dsp:cNvSpPr/>
      </dsp:nvSpPr>
      <dsp:spPr>
        <a:xfrm>
          <a:off x="21598" y="366503"/>
          <a:ext cx="7313562" cy="33227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65082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Sistem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Jaminan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Produk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Halal (SJPH) 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adalah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suatu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sistem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yang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terintegrasi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disusun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diterapkan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dan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dipelihara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untuk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mengatur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Bahan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proses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produksi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Produk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sumber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daya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dan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prosedur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dalam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rangka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menjaga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kesinambungan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PPH. </a:t>
          </a:r>
          <a:r>
            <a:rPr lang="en-ID" sz="2000" kern="1200" dirty="0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(</a:t>
          </a:r>
          <a:r>
            <a:rPr lang="en-ID" sz="2000" kern="1200" dirty="0" err="1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Pasal</a:t>
          </a:r>
          <a:r>
            <a:rPr lang="en-ID" sz="2000" kern="1200" dirty="0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65 PP 39/2021 Bab </a:t>
          </a:r>
          <a:r>
            <a:rPr lang="en-ID" sz="2000" kern="1200" dirty="0" err="1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Penjelasan</a:t>
          </a:r>
          <a:r>
            <a:rPr lang="en-ID" sz="2000" kern="1200" dirty="0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)</a:t>
          </a:r>
          <a:endParaRPr lang="en-US" sz="2000" kern="1200" dirty="0">
            <a:solidFill>
              <a:srgbClr val="B3D3EA"/>
            </a:solidFill>
            <a:latin typeface="+mj-lt"/>
          </a:endParaRPr>
        </a:p>
      </dsp:txBody>
      <dsp:txXfrm>
        <a:off x="21598" y="366503"/>
        <a:ext cx="7313562" cy="3322750"/>
      </dsp:txXfrm>
    </dsp:sp>
    <dsp:sp modelId="{F9583270-D72F-5E4C-8251-9A4A66EC8DB9}">
      <dsp:nvSpPr>
        <dsp:cNvPr id="0" name=""/>
        <dsp:cNvSpPr/>
      </dsp:nvSpPr>
      <dsp:spPr>
        <a:xfrm>
          <a:off x="0" y="655389"/>
          <a:ext cx="1294931" cy="25382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696E5-1BE5-F54A-AB46-91229ABD5ADC}">
      <dsp:nvSpPr>
        <dsp:cNvPr id="0" name=""/>
        <dsp:cNvSpPr/>
      </dsp:nvSpPr>
      <dsp:spPr>
        <a:xfrm rot="5400000">
          <a:off x="-492170" y="492170"/>
          <a:ext cx="2107760" cy="1123420"/>
        </a:xfrm>
        <a:prstGeom prst="chevron">
          <a:avLst/>
        </a:prstGeom>
        <a:solidFill>
          <a:srgbClr val="92D05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bg1"/>
              </a:solidFill>
            </a:rPr>
            <a:t>UU NO 33 TAHUN 2014</a:t>
          </a:r>
        </a:p>
      </dsp:txBody>
      <dsp:txXfrm rot="-5400000">
        <a:off x="0" y="561710"/>
        <a:ext cx="1123420" cy="984340"/>
      </dsp:txXfrm>
    </dsp:sp>
    <dsp:sp modelId="{E7668C63-DAB6-2442-AC5C-FA7A6EFEE2E9}">
      <dsp:nvSpPr>
        <dsp:cNvPr id="0" name=""/>
        <dsp:cNvSpPr/>
      </dsp:nvSpPr>
      <dsp:spPr>
        <a:xfrm rot="5400000">
          <a:off x="3625567" y="-2502147"/>
          <a:ext cx="1557617" cy="656191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 </a:t>
          </a:r>
          <a:r>
            <a:rPr lang="en-US" sz="1400" kern="1200" dirty="0" err="1"/>
            <a:t>Pasal</a:t>
          </a:r>
          <a:r>
            <a:rPr lang="en-US" sz="1400" kern="1200" dirty="0"/>
            <a:t> 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/>
            <a:t>   </a:t>
          </a:r>
          <a:r>
            <a:rPr lang="en-US" sz="1400" kern="1200" dirty="0" err="1"/>
            <a:t>Menetapkan</a:t>
          </a:r>
          <a:r>
            <a:rPr lang="en-US" sz="1400" kern="1200" dirty="0"/>
            <a:t> </a:t>
          </a:r>
          <a:r>
            <a:rPr lang="en-US" sz="1400" kern="1200" dirty="0" err="1"/>
            <a:t>norma</a:t>
          </a:r>
          <a:r>
            <a:rPr lang="en-US" sz="1400" kern="1200" dirty="0"/>
            <a:t>, </a:t>
          </a:r>
          <a:r>
            <a:rPr lang="en-US" sz="1400" kern="1200" dirty="0" err="1"/>
            <a:t>standar</a:t>
          </a:r>
          <a:r>
            <a:rPr lang="en-US" sz="1400" kern="1200" dirty="0"/>
            <a:t>, </a:t>
          </a:r>
          <a:r>
            <a:rPr lang="en-US" sz="1400" kern="1200" dirty="0" err="1"/>
            <a:t>prosedur</a:t>
          </a:r>
          <a:r>
            <a:rPr lang="en-US" sz="1400" kern="1200" dirty="0"/>
            <a:t>, </a:t>
          </a:r>
          <a:r>
            <a:rPr lang="en-US" sz="1400" kern="1200" dirty="0" err="1"/>
            <a:t>kriteria</a:t>
          </a:r>
          <a:r>
            <a:rPr lang="en-US" sz="1400" kern="1200" dirty="0"/>
            <a:t>  </a:t>
          </a:r>
          <a:r>
            <a:rPr lang="en-US" sz="1400" kern="1200" dirty="0" err="1"/>
            <a:t>Jaminan</a:t>
          </a:r>
          <a:r>
            <a:rPr lang="en-US" sz="1400" kern="1200" dirty="0"/>
            <a:t> Produk Halal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Pasal</a:t>
          </a:r>
          <a:r>
            <a:rPr lang="en-US" sz="1400" kern="1200" dirty="0"/>
            <a:t> 23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/>
            <a:t>   Pelaku </a:t>
          </a:r>
          <a:r>
            <a:rPr lang="en-US" sz="1400" kern="1200" dirty="0" err="1"/>
            <a:t>usaha</a:t>
          </a:r>
          <a:r>
            <a:rPr lang="en-US" sz="1400" kern="1200" dirty="0"/>
            <a:t> </a:t>
          </a:r>
          <a:r>
            <a:rPr lang="en-US" sz="1400" kern="1200" dirty="0" err="1"/>
            <a:t>berhak</a:t>
          </a:r>
          <a:r>
            <a:rPr lang="en-US" sz="1400" kern="1200" dirty="0"/>
            <a:t> </a:t>
          </a:r>
          <a:r>
            <a:rPr lang="en-US" sz="1400" kern="1200" dirty="0" err="1"/>
            <a:t>memperoleh</a:t>
          </a:r>
          <a:r>
            <a:rPr lang="en-US" sz="1400" kern="1200" dirty="0"/>
            <a:t> </a:t>
          </a:r>
          <a:r>
            <a:rPr lang="en-US" sz="1400" kern="1200" dirty="0" err="1"/>
            <a:t>informasi</a:t>
          </a:r>
          <a:r>
            <a:rPr lang="en-US" sz="1400" kern="1200" dirty="0"/>
            <a:t>, </a:t>
          </a:r>
          <a:r>
            <a:rPr lang="en-US" sz="1400" kern="1200" dirty="0" err="1"/>
            <a:t>edukasi</a:t>
          </a:r>
          <a:r>
            <a:rPr lang="en-US" sz="1400" kern="1200" dirty="0"/>
            <a:t> dan </a:t>
          </a:r>
          <a:r>
            <a:rPr lang="en-US" sz="1400" kern="1200" dirty="0" err="1"/>
            <a:t>sosialisasi</a:t>
          </a:r>
          <a:r>
            <a:rPr lang="en-US" sz="1400" kern="1200" dirty="0"/>
            <a:t> </a:t>
          </a:r>
          <a:r>
            <a:rPr lang="en-US" sz="1400" kern="1200" dirty="0" err="1"/>
            <a:t>Sistem</a:t>
          </a:r>
          <a:r>
            <a:rPr lang="en-US" sz="1400" kern="1200" dirty="0"/>
            <a:t> JPH</a:t>
          </a:r>
        </a:p>
      </dsp:txBody>
      <dsp:txXfrm rot="-5400000">
        <a:off x="1123420" y="76037"/>
        <a:ext cx="6485875" cy="1405543"/>
      </dsp:txXfrm>
    </dsp:sp>
    <dsp:sp modelId="{35D2643A-5F20-6947-84AE-AE779A6E3D96}">
      <dsp:nvSpPr>
        <dsp:cNvPr id="0" name=""/>
        <dsp:cNvSpPr/>
      </dsp:nvSpPr>
      <dsp:spPr>
        <a:xfrm rot="5400000">
          <a:off x="-240732" y="2286850"/>
          <a:ext cx="1604885" cy="1123420"/>
        </a:xfrm>
        <a:prstGeom prst="chevron">
          <a:avLst/>
        </a:prstGeom>
        <a:solidFill>
          <a:srgbClr val="92D05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bg1"/>
              </a:solidFill>
            </a:rPr>
            <a:t>PP NO 31 TAHUN 2019</a:t>
          </a:r>
        </a:p>
      </dsp:txBody>
      <dsp:txXfrm rot="-5400000">
        <a:off x="1" y="2607827"/>
        <a:ext cx="1123420" cy="481465"/>
      </dsp:txXfrm>
    </dsp:sp>
    <dsp:sp modelId="{E8DD293F-7B7F-A146-8CFE-0B0364E6CDC7}">
      <dsp:nvSpPr>
        <dsp:cNvPr id="0" name=""/>
        <dsp:cNvSpPr/>
      </dsp:nvSpPr>
      <dsp:spPr>
        <a:xfrm rot="5400000">
          <a:off x="3839873" y="-682617"/>
          <a:ext cx="1043175" cy="656191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 </a:t>
          </a:r>
          <a:r>
            <a:rPr lang="en-US" sz="1400" kern="1200" dirty="0" err="1"/>
            <a:t>Pasal</a:t>
          </a:r>
          <a:r>
            <a:rPr lang="en-US" sz="1400" kern="1200" dirty="0"/>
            <a:t> 4 </a:t>
          </a:r>
          <a:r>
            <a:rPr lang="en-US" sz="1400" kern="1200" dirty="0" err="1"/>
            <a:t>butir</a:t>
          </a:r>
          <a:r>
            <a:rPr lang="en-US" sz="1400" kern="1200" dirty="0"/>
            <a:t> 3  </a:t>
          </a:r>
          <a:r>
            <a:rPr lang="en-US" sz="1400" kern="1200" dirty="0" err="1"/>
            <a:t>huruf</a:t>
          </a:r>
          <a:r>
            <a:rPr lang="en-US" sz="1400" kern="1200" dirty="0"/>
            <a:t> 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/>
            <a:t>   </a:t>
          </a:r>
          <a:r>
            <a:rPr lang="en-US" sz="1400" kern="1200" dirty="0" err="1"/>
            <a:t>Menetapkan</a:t>
          </a:r>
          <a:r>
            <a:rPr lang="en-US" sz="1400" kern="1200" dirty="0"/>
            <a:t> </a:t>
          </a:r>
          <a:r>
            <a:rPr lang="en-US" sz="1400" kern="1200" dirty="0" err="1"/>
            <a:t>norma</a:t>
          </a:r>
          <a:r>
            <a:rPr lang="en-US" sz="1400" kern="1200" dirty="0"/>
            <a:t>, </a:t>
          </a:r>
          <a:r>
            <a:rPr lang="en-US" sz="1400" kern="1200" dirty="0" err="1"/>
            <a:t>standar</a:t>
          </a:r>
          <a:r>
            <a:rPr lang="en-US" sz="1400" kern="1200" dirty="0"/>
            <a:t>, </a:t>
          </a:r>
          <a:r>
            <a:rPr lang="en-US" sz="1400" kern="1200" dirty="0" err="1"/>
            <a:t>prosedur</a:t>
          </a:r>
          <a:r>
            <a:rPr lang="en-US" sz="1400" kern="1200" dirty="0"/>
            <a:t>, </a:t>
          </a:r>
          <a:r>
            <a:rPr lang="en-US" sz="1400" kern="1200" dirty="0" err="1"/>
            <a:t>kriteria</a:t>
          </a:r>
          <a:r>
            <a:rPr lang="en-US" sz="1400" kern="1200" dirty="0"/>
            <a:t> </a:t>
          </a:r>
          <a:r>
            <a:rPr lang="en-US" sz="1400" kern="1200" dirty="0" err="1"/>
            <a:t>Jaminan</a:t>
          </a:r>
          <a:r>
            <a:rPr lang="en-US" sz="1400" kern="1200" dirty="0"/>
            <a:t> Produk Halal</a:t>
          </a:r>
        </a:p>
      </dsp:txBody>
      <dsp:txXfrm rot="-5400000">
        <a:off x="1080505" y="2127675"/>
        <a:ext cx="6510988" cy="941327"/>
      </dsp:txXfrm>
    </dsp:sp>
    <dsp:sp modelId="{6EE696CC-85EC-D747-B24F-468E912DA8AE}">
      <dsp:nvSpPr>
        <dsp:cNvPr id="0" name=""/>
        <dsp:cNvSpPr/>
      </dsp:nvSpPr>
      <dsp:spPr>
        <a:xfrm rot="5400000">
          <a:off x="-493301" y="4095423"/>
          <a:ext cx="2110023" cy="1123420"/>
        </a:xfrm>
        <a:prstGeom prst="chevron">
          <a:avLst/>
        </a:prstGeom>
        <a:solidFill>
          <a:srgbClr val="92D05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bg1"/>
              </a:solidFill>
            </a:rPr>
            <a:t>PMA NO 26  TAHUN 2019</a:t>
          </a:r>
        </a:p>
      </dsp:txBody>
      <dsp:txXfrm rot="-5400000">
        <a:off x="1" y="4163831"/>
        <a:ext cx="1123420" cy="986603"/>
      </dsp:txXfrm>
    </dsp:sp>
    <dsp:sp modelId="{4B8A1EA8-6514-7D4B-8105-42693651769B}">
      <dsp:nvSpPr>
        <dsp:cNvPr id="0" name=""/>
        <dsp:cNvSpPr/>
      </dsp:nvSpPr>
      <dsp:spPr>
        <a:xfrm rot="5400000">
          <a:off x="3526554" y="1224410"/>
          <a:ext cx="1755643" cy="656191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Pasal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3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huruf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 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Menetapkan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norma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,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standar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,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prosedur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 dan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kriteria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JPH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Pasal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91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ayat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(2)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  </a:t>
          </a:r>
          <a:r>
            <a:rPr lang="en-ID" sz="1200" b="0" kern="120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Permohonan</a:t>
          </a:r>
          <a:r>
            <a:rPr lang="en-ID" sz="1200" b="0" kern="120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kern="120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sertifikasi</a:t>
          </a:r>
          <a:r>
            <a:rPr lang="en-ID" sz="1200" b="0" kern="120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halal </a:t>
          </a:r>
          <a:r>
            <a:rPr lang="en-ID" sz="1200" b="0" kern="120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dari</a:t>
          </a:r>
          <a:r>
            <a:rPr lang="en-ID" sz="1200" b="0" kern="120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kern="120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pelaku</a:t>
          </a:r>
          <a:r>
            <a:rPr lang="en-ID" sz="1200" b="0" kern="120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kern="120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usaha</a:t>
          </a:r>
          <a:r>
            <a:rPr lang="en-ID" sz="1200" b="0" kern="120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kern="120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harus</a:t>
          </a:r>
          <a:r>
            <a:rPr lang="en-ID" sz="1200" b="0" kern="120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kern="120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dilengkapi</a:t>
          </a:r>
          <a:r>
            <a:rPr lang="en-ID" sz="1200" b="0" kern="120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: </a:t>
          </a:r>
          <a:endParaRPr lang="en-US" sz="1200" b="0" kern="1200" dirty="0">
            <a:latin typeface="+mj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  a. data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pelaku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usaha</a:t>
          </a:r>
          <a:endParaRPr lang="en-US" sz="1200" b="0" kern="1200" dirty="0">
            <a:latin typeface="+mj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  b.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nama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dan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jenis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produk</a:t>
          </a:r>
          <a:endParaRPr lang="en-US" sz="1200" b="0" kern="1200" dirty="0">
            <a:latin typeface="+mj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  c. daftar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produk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dan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bahan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yang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digunakan</a:t>
          </a:r>
          <a:endParaRPr lang="en-US" sz="1200" b="0" kern="1200" dirty="0">
            <a:latin typeface="+mj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  d. proses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pengolahan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produk</a:t>
          </a:r>
          <a:endParaRPr lang="en-US" sz="1200" b="0" kern="1200" dirty="0">
            <a:latin typeface="+mj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  </a:t>
          </a:r>
          <a:r>
            <a:rPr lang="en-US" sz="14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e. </a:t>
          </a:r>
          <a:r>
            <a:rPr lang="en-US" sz="1400" b="1" kern="1200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Sistem</a:t>
          </a:r>
          <a:r>
            <a:rPr lang="en-US" sz="14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1400" b="1" kern="1200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jaminan</a:t>
          </a:r>
          <a:r>
            <a:rPr lang="en-US" sz="14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Produk Halal</a:t>
          </a:r>
        </a:p>
      </dsp:txBody>
      <dsp:txXfrm rot="-5400000">
        <a:off x="1123420" y="3713248"/>
        <a:ext cx="6476209" cy="1584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696E5-1BE5-F54A-AB46-91229ABD5ADC}">
      <dsp:nvSpPr>
        <dsp:cNvPr id="0" name=""/>
        <dsp:cNvSpPr/>
      </dsp:nvSpPr>
      <dsp:spPr>
        <a:xfrm rot="5400000">
          <a:off x="-921074" y="1534711"/>
          <a:ext cx="4120213" cy="2360086"/>
        </a:xfrm>
        <a:prstGeom prst="chevron">
          <a:avLst/>
        </a:prstGeom>
        <a:solidFill>
          <a:srgbClr val="92D05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</a:rPr>
            <a:t>UU NO 39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</a:rPr>
            <a:t>TAHUN 2021</a:t>
          </a:r>
        </a:p>
      </dsp:txBody>
      <dsp:txXfrm rot="-5400000">
        <a:off x="-41010" y="1834690"/>
        <a:ext cx="2360086" cy="1760127"/>
      </dsp:txXfrm>
    </dsp:sp>
    <dsp:sp modelId="{E7668C63-DAB6-2442-AC5C-FA7A6EFEE2E9}">
      <dsp:nvSpPr>
        <dsp:cNvPr id="0" name=""/>
        <dsp:cNvSpPr/>
      </dsp:nvSpPr>
      <dsp:spPr>
        <a:xfrm rot="5400000">
          <a:off x="2445741" y="-16956"/>
          <a:ext cx="5071914" cy="5489291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 </a:t>
          </a:r>
          <a:r>
            <a:rPr lang="en-US" sz="1400" kern="1200" dirty="0" err="1"/>
            <a:t>Pasal</a:t>
          </a:r>
          <a:r>
            <a:rPr lang="en-US" sz="1400" kern="1200" dirty="0"/>
            <a:t> 48 </a:t>
          </a:r>
          <a:r>
            <a:rPr lang="en-US" sz="1400" kern="1200" dirty="0" err="1"/>
            <a:t>huruf</a:t>
          </a:r>
          <a:r>
            <a:rPr lang="en-US" sz="1400" kern="1200" dirty="0"/>
            <a:t> 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/>
            <a:t>   </a:t>
          </a:r>
          <a:r>
            <a:rPr lang="en-US" sz="1400" kern="1200" dirty="0" err="1"/>
            <a:t>Pelaku</a:t>
          </a:r>
          <a:r>
            <a:rPr lang="en-US" sz="1400" kern="1200" dirty="0"/>
            <a:t> Usaha </a:t>
          </a:r>
          <a:r>
            <a:rPr lang="en-US" sz="1400" kern="1200" dirty="0" err="1"/>
            <a:t>berhak</a:t>
          </a:r>
          <a:r>
            <a:rPr lang="en-US" sz="1400" kern="1200" dirty="0"/>
            <a:t> </a:t>
          </a:r>
          <a:r>
            <a:rPr lang="en-US" sz="1400" kern="1200" dirty="0" err="1"/>
            <a:t>memperoleh</a:t>
          </a:r>
          <a:r>
            <a:rPr lang="en-US" sz="1400" kern="1200" dirty="0"/>
            <a:t> </a:t>
          </a:r>
          <a:r>
            <a:rPr lang="en-US" sz="1400" kern="1200" dirty="0" err="1"/>
            <a:t>informasi</a:t>
          </a:r>
          <a:r>
            <a:rPr lang="en-US" sz="1400" kern="1200" dirty="0"/>
            <a:t>, </a:t>
          </a:r>
          <a:r>
            <a:rPr lang="en-US" sz="1400" kern="1200" dirty="0" err="1"/>
            <a:t>edukasi</a:t>
          </a:r>
          <a:r>
            <a:rPr lang="en-US" sz="1400" kern="1200" dirty="0"/>
            <a:t>,  dan </a:t>
          </a:r>
          <a:r>
            <a:rPr lang="en-US" sz="1400" kern="1200" dirty="0" err="1"/>
            <a:t>sosialisasi</a:t>
          </a:r>
          <a:r>
            <a:rPr lang="en-US" sz="1400" kern="1200" dirty="0"/>
            <a:t>  </a:t>
          </a:r>
          <a:r>
            <a:rPr lang="en-US" sz="1400" kern="1200" dirty="0" err="1"/>
            <a:t>mengenai</a:t>
          </a:r>
          <a:r>
            <a:rPr lang="en-US" sz="1400" kern="1200" dirty="0"/>
            <a:t> </a:t>
          </a:r>
          <a:r>
            <a:rPr lang="en-US" sz="1400" kern="1200" dirty="0" err="1"/>
            <a:t>sistem</a:t>
          </a:r>
          <a:r>
            <a:rPr lang="en-US" sz="1400" kern="1200" dirty="0"/>
            <a:t> JPH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 </a:t>
          </a:r>
          <a:r>
            <a:rPr lang="en-US" sz="1400" kern="1200" dirty="0" err="1"/>
            <a:t>Pasal</a:t>
          </a:r>
          <a:r>
            <a:rPr lang="en-US" sz="1400" kern="1200" dirty="0"/>
            <a:t> 52 </a:t>
          </a:r>
          <a:r>
            <a:rPr lang="en-US" sz="1400" kern="1200" dirty="0" err="1"/>
            <a:t>huruf</a:t>
          </a:r>
          <a:r>
            <a:rPr lang="en-US" sz="1400" kern="1200" dirty="0"/>
            <a:t> 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/>
            <a:t>  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hal</a:t>
          </a:r>
          <a:r>
            <a:rPr lang="en-US" sz="1400" kern="1200" dirty="0"/>
            <a:t> </a:t>
          </a:r>
          <a:r>
            <a:rPr lang="en-US" sz="1400" kern="1200" dirty="0" err="1"/>
            <a:t>melaksanakan</a:t>
          </a:r>
          <a:r>
            <a:rPr lang="en-US" sz="1400" kern="1200" dirty="0"/>
            <a:t> </a:t>
          </a:r>
          <a:r>
            <a:rPr lang="en-US" sz="1400" kern="1200" dirty="0" err="1"/>
            <a:t>tugas</a:t>
          </a:r>
          <a:r>
            <a:rPr lang="en-US" sz="1400" kern="1200" dirty="0"/>
            <a:t> </a:t>
          </a:r>
          <a:r>
            <a:rPr lang="en-US" sz="1400" kern="1200" dirty="0" err="1"/>
            <a:t>sebagaimana</a:t>
          </a:r>
          <a:r>
            <a:rPr lang="en-US" sz="1400" kern="1200" dirty="0"/>
            <a:t> </a:t>
          </a:r>
          <a:r>
            <a:rPr lang="en-US" sz="1400" kern="1200" dirty="0" err="1"/>
            <a:t>dimaksud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Pasal</a:t>
          </a:r>
          <a:r>
            <a:rPr lang="en-US" sz="1400" kern="1200" dirty="0"/>
            <a:t> 51, </a:t>
          </a:r>
          <a:r>
            <a:rPr lang="en-US" sz="1400" kern="1200" dirty="0" err="1"/>
            <a:t>Penyelia</a:t>
          </a:r>
          <a:r>
            <a:rPr lang="en-US" sz="1400" kern="1200" dirty="0"/>
            <a:t> Halal </a:t>
          </a:r>
          <a:r>
            <a:rPr lang="en-US" sz="1400" kern="1200" dirty="0" err="1"/>
            <a:t>bertanggung</a:t>
          </a:r>
          <a:r>
            <a:rPr lang="en-US" sz="1400" kern="1200" dirty="0"/>
            <a:t> </a:t>
          </a:r>
          <a:r>
            <a:rPr lang="en-US" sz="1400" kern="1200" dirty="0" err="1"/>
            <a:t>jawab</a:t>
          </a:r>
          <a:r>
            <a:rPr lang="en-US" sz="1400" kern="1200" dirty="0"/>
            <a:t> 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/>
            <a:t>   </a:t>
          </a:r>
          <a:r>
            <a:rPr lang="en-US" sz="1400" kern="1200" dirty="0" err="1"/>
            <a:t>menerapkan</a:t>
          </a:r>
          <a:r>
            <a:rPr lang="en-US" sz="1400" kern="1200" dirty="0"/>
            <a:t> </a:t>
          </a:r>
          <a:r>
            <a:rPr lang="en-US" sz="1400" kern="1200" dirty="0" err="1"/>
            <a:t>sistem</a:t>
          </a:r>
          <a:r>
            <a:rPr lang="en-US" sz="1400" kern="1200" dirty="0"/>
            <a:t> JPH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Pasal</a:t>
          </a:r>
          <a:r>
            <a:rPr lang="en-US" sz="1400" kern="1200" dirty="0"/>
            <a:t> 65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/>
            <a:t> 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menjaga</a:t>
          </a:r>
          <a:r>
            <a:rPr lang="en-US" sz="1400" kern="1200" dirty="0"/>
            <a:t> </a:t>
          </a:r>
          <a:r>
            <a:rPr lang="en-US" sz="1400" kern="1200" dirty="0" err="1"/>
            <a:t>kesinambungan</a:t>
          </a:r>
          <a:r>
            <a:rPr lang="en-US" sz="1400" kern="1200" dirty="0"/>
            <a:t> PPH, </a:t>
          </a:r>
          <a:r>
            <a:rPr lang="en-US" sz="1400" kern="1200" dirty="0" err="1"/>
            <a:t>Pelaku</a:t>
          </a:r>
          <a:r>
            <a:rPr lang="en-US" sz="1400" kern="1200" dirty="0"/>
            <a:t> Usaha </a:t>
          </a:r>
          <a:r>
            <a:rPr lang="en-US" sz="1400" kern="1200" dirty="0" err="1"/>
            <a:t>wajib</a:t>
          </a:r>
          <a:r>
            <a:rPr lang="en-US" sz="1400" kern="1200" dirty="0"/>
            <a:t> </a:t>
          </a:r>
          <a:r>
            <a:rPr lang="en-US" sz="1400" kern="1200" dirty="0" err="1"/>
            <a:t>menerapkan</a:t>
          </a:r>
          <a:r>
            <a:rPr lang="en-US" sz="1400" kern="1200" dirty="0"/>
            <a:t> </a:t>
          </a:r>
          <a:r>
            <a:rPr lang="en-US" sz="1400" kern="1200" dirty="0" err="1"/>
            <a:t>sistem</a:t>
          </a:r>
          <a:r>
            <a:rPr lang="en-US" sz="1400" kern="1200" dirty="0"/>
            <a:t> JPH.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en-US" sz="1400" kern="1200" dirty="0"/>
        </a:p>
      </dsp:txBody>
      <dsp:txXfrm rot="-5400000">
        <a:off x="2237053" y="439322"/>
        <a:ext cx="5241701" cy="4576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6D2E9-DCEB-DE4A-8438-88EA11BFC365}">
      <dsp:nvSpPr>
        <dsp:cNvPr id="0" name=""/>
        <dsp:cNvSpPr/>
      </dsp:nvSpPr>
      <dsp:spPr>
        <a:xfrm>
          <a:off x="-87018" y="48740"/>
          <a:ext cx="4440599" cy="44405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130D3D-6E9A-7241-B7D8-6EB784399B25}">
      <dsp:nvSpPr>
        <dsp:cNvPr id="0" name=""/>
        <dsp:cNvSpPr/>
      </dsp:nvSpPr>
      <dsp:spPr>
        <a:xfrm>
          <a:off x="2133281" y="48740"/>
          <a:ext cx="6056090" cy="4440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Kategori</a:t>
          </a:r>
          <a:r>
            <a:rPr lang="en-US" sz="1600" b="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Barang</a:t>
          </a:r>
          <a:r>
            <a:rPr lang="en-US" sz="1600" b="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endParaRPr lang="en-US" sz="1600" b="0" kern="120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sp:txBody>
      <dsp:txXfrm>
        <a:off x="2133281" y="48740"/>
        <a:ext cx="3028045" cy="2109284"/>
      </dsp:txXfrm>
    </dsp:sp>
    <dsp:sp modelId="{5E09A8EE-CCF6-4C4E-B738-59AE6845EBEF}">
      <dsp:nvSpPr>
        <dsp:cNvPr id="0" name=""/>
        <dsp:cNvSpPr/>
      </dsp:nvSpPr>
      <dsp:spPr>
        <a:xfrm>
          <a:off x="1078638" y="2158024"/>
          <a:ext cx="2109284" cy="21092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0C2345-D665-FF45-A303-48557D7E7963}">
      <dsp:nvSpPr>
        <dsp:cNvPr id="0" name=""/>
        <dsp:cNvSpPr/>
      </dsp:nvSpPr>
      <dsp:spPr>
        <a:xfrm>
          <a:off x="2133281" y="2158024"/>
          <a:ext cx="6056090" cy="21092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Bookman Old Style" panose="02050604050505020204" pitchFamily="18" charset="0"/>
              <a:cs typeface="Times New Roman" panose="02020603050405020304" pitchFamily="18" charset="0"/>
            </a:rPr>
            <a:t>Kategori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Bookman Old Style" panose="02050604050505020204" pitchFamily="18" charset="0"/>
              <a:cs typeface="Times New Roman" panose="02020603050405020304" pitchFamily="18" charset="0"/>
            </a:rPr>
            <a:t>Jasa</a:t>
          </a:r>
        </a:p>
      </dsp:txBody>
      <dsp:txXfrm>
        <a:off x="2133281" y="2158024"/>
        <a:ext cx="3028045" cy="2109284"/>
      </dsp:txXfrm>
    </dsp:sp>
    <dsp:sp modelId="{5942B65F-D398-BD4F-8C0C-9C730B138083}">
      <dsp:nvSpPr>
        <dsp:cNvPr id="0" name=""/>
        <dsp:cNvSpPr/>
      </dsp:nvSpPr>
      <dsp:spPr>
        <a:xfrm>
          <a:off x="5161326" y="-48740"/>
          <a:ext cx="3028045" cy="230424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meliputi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makanan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minuman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obat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kosmetik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produk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kimiawi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produk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biologi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produk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rekayasa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genetik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dan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barang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gunaan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yang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dipakai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digunakan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atau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dimanfaatkan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oleh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masyarakat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.</a:t>
          </a:r>
          <a:endParaRPr lang="en-US" sz="1600" kern="120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sp:txBody>
      <dsp:txXfrm>
        <a:off x="5161326" y="-48740"/>
        <a:ext cx="3028045" cy="2304245"/>
      </dsp:txXfrm>
    </dsp:sp>
    <dsp:sp modelId="{D45311CB-2CCF-3E4E-B60B-B20F8AF121CC}">
      <dsp:nvSpPr>
        <dsp:cNvPr id="0" name=""/>
        <dsp:cNvSpPr/>
      </dsp:nvSpPr>
      <dsp:spPr>
        <a:xfrm>
          <a:off x="4987289" y="2158024"/>
          <a:ext cx="3376119" cy="2109284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600" kern="120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  </a:t>
          </a:r>
          <a:endParaRPr lang="en-US" sz="1600" kern="1200">
            <a:latin typeface="Bookman Old Style" panose="020506040505050202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 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meliputi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jasa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penyembelihan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pengolahan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penyimpanan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pengemasan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pendistribusian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penjualan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dan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penyajian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.</a:t>
          </a:r>
          <a:endParaRPr lang="en-US" sz="1600" kern="120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sp:txBody>
      <dsp:txXfrm>
        <a:off x="4987289" y="2158024"/>
        <a:ext cx="3376119" cy="21092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E690C-496A-1E47-95BF-948C5C3A1A8E}">
      <dsp:nvSpPr>
        <dsp:cNvPr id="0" name=""/>
        <dsp:cNvSpPr/>
      </dsp:nvSpPr>
      <dsp:spPr>
        <a:xfrm>
          <a:off x="2683961" y="1434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290513" lvl="1" indent="-17145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83961" y="98485"/>
        <a:ext cx="3734790" cy="582307"/>
      </dsp:txXfrm>
    </dsp:sp>
    <dsp:sp modelId="{9B00D596-E2AA-D745-BE1A-4B673743DFB0}">
      <dsp:nvSpPr>
        <dsp:cNvPr id="0" name=""/>
        <dsp:cNvSpPr/>
      </dsp:nvSpPr>
      <dsp:spPr>
        <a:xfrm>
          <a:off x="0" y="63018"/>
          <a:ext cx="2683962" cy="7764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Alquran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Hadist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, Ijma’ dan Qiyas</a:t>
          </a:r>
          <a:endParaRPr lang="en-US" sz="1500" b="0" kern="1200" dirty="0">
            <a:effectLst/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37901" y="100919"/>
        <a:ext cx="2608160" cy="700607"/>
      </dsp:txXfrm>
    </dsp:sp>
    <dsp:sp modelId="{CA1310A4-210D-374E-9656-AA205F4E2165}">
      <dsp:nvSpPr>
        <dsp:cNvPr id="0" name=""/>
        <dsp:cNvSpPr/>
      </dsp:nvSpPr>
      <dsp:spPr>
        <a:xfrm>
          <a:off x="2683961" y="855484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290513" lvl="1" indent="-17145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Jaminan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Produk Halal</a:t>
          </a:r>
          <a:endParaRPr lang="en-US" sz="1400" b="0" kern="1200" dirty="0"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2683961" y="952535"/>
        <a:ext cx="3734790" cy="582307"/>
      </dsp:txXfrm>
    </dsp:sp>
    <dsp:sp modelId="{A3F64D56-05D4-9340-956D-D9BDA1B79120}">
      <dsp:nvSpPr>
        <dsp:cNvPr id="0" name=""/>
        <dsp:cNvSpPr/>
      </dsp:nvSpPr>
      <dsp:spPr>
        <a:xfrm>
          <a:off x="0" y="855484"/>
          <a:ext cx="2683962" cy="7764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Undang-undang Nomor 33 Tahun 2014 </a:t>
          </a:r>
          <a:endParaRPr lang="en-US" sz="15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37901" y="893385"/>
        <a:ext cx="2608160" cy="700607"/>
      </dsp:txXfrm>
    </dsp:sp>
    <dsp:sp modelId="{BDEB0352-D693-4E4B-AC4F-0F00171F03D1}">
      <dsp:nvSpPr>
        <dsp:cNvPr id="0" name=""/>
        <dsp:cNvSpPr/>
      </dsp:nvSpPr>
      <dsp:spPr>
        <a:xfrm>
          <a:off x="2683961" y="1709535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38113" lvl="1" indent="-1905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/>
          </a:pP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Pelaksanaan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Undang-undang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Nomor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33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Tahun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2014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Jaminan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Produk Halal</a:t>
          </a:r>
          <a:endParaRPr lang="en-US" sz="1400" b="0" kern="120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83961" y="1806586"/>
        <a:ext cx="3734790" cy="582307"/>
      </dsp:txXfrm>
    </dsp:sp>
    <dsp:sp modelId="{C2566F69-3CD9-6149-8774-8DD6908323AA}">
      <dsp:nvSpPr>
        <dsp:cNvPr id="0" name=""/>
        <dsp:cNvSpPr/>
      </dsp:nvSpPr>
      <dsp:spPr>
        <a:xfrm>
          <a:off x="0" y="1709535"/>
          <a:ext cx="2683962" cy="7764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Peraturan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Pemerintah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Nomor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31 </a:t>
          </a: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Tahun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2019 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37901" y="1747436"/>
        <a:ext cx="2608160" cy="700607"/>
      </dsp:txXfrm>
    </dsp:sp>
    <dsp:sp modelId="{1F5653AA-5605-504D-9F8D-935FB8901971}">
      <dsp:nvSpPr>
        <dsp:cNvPr id="0" name=""/>
        <dsp:cNvSpPr/>
      </dsp:nvSpPr>
      <dsp:spPr>
        <a:xfrm>
          <a:off x="2683961" y="2563586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290513" lvl="1" indent="-17145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Penyelenggaraan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Jaminan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Produk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Halal</a:t>
          </a:r>
          <a:endParaRPr lang="en-US" sz="1400" b="0" kern="120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83961" y="2660637"/>
        <a:ext cx="3734790" cy="582307"/>
      </dsp:txXfrm>
    </dsp:sp>
    <dsp:sp modelId="{088667D6-DCC9-3E4E-B905-883FAA22611C}">
      <dsp:nvSpPr>
        <dsp:cNvPr id="0" name=""/>
        <dsp:cNvSpPr/>
      </dsp:nvSpPr>
      <dsp:spPr>
        <a:xfrm>
          <a:off x="0" y="2563586"/>
          <a:ext cx="2683962" cy="7764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Peraturan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Menteri Agama </a:t>
          </a: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Nomor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26 </a:t>
          </a: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Tahun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2019 </a:t>
          </a:r>
          <a:endParaRPr lang="en-US" sz="1500" b="0" kern="1200" dirty="0">
            <a:effectLst/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37901" y="2601487"/>
        <a:ext cx="2608160" cy="700607"/>
      </dsp:txXfrm>
    </dsp:sp>
    <dsp:sp modelId="{D8EEEDD1-F5AC-B041-B2DB-270A4BE95345}">
      <dsp:nvSpPr>
        <dsp:cNvPr id="0" name=""/>
        <dsp:cNvSpPr/>
      </dsp:nvSpPr>
      <dsp:spPr>
        <a:xfrm>
          <a:off x="2638066" y="3409088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290513" lvl="1" indent="-18256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en-US" sz="1400" b="0" kern="120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  <a:p>
          <a:pPr marL="290513" lvl="1" indent="-18256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Cipta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Kerja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(pd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Bidang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JPH)</a:t>
          </a:r>
          <a:endParaRPr lang="en-US" sz="1400" b="0" kern="120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38066" y="3506139"/>
        <a:ext cx="3734790" cy="582307"/>
      </dsp:txXfrm>
    </dsp:sp>
    <dsp:sp modelId="{DD905BA2-53CC-8A4D-9F10-0A6D488790FD}">
      <dsp:nvSpPr>
        <dsp:cNvPr id="0" name=""/>
        <dsp:cNvSpPr/>
      </dsp:nvSpPr>
      <dsp:spPr>
        <a:xfrm>
          <a:off x="0" y="3515736"/>
          <a:ext cx="2683962" cy="6301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n-ea"/>
              <a:cs typeface="Calibri" panose="020F0502020204030204" pitchFamily="34" charset="0"/>
            </a:rPr>
            <a:t>UU NO.11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n-ea"/>
              <a:cs typeface="Calibri" panose="020F0502020204030204" pitchFamily="34" charset="0"/>
            </a:rPr>
            <a:t>Tahun</a:t>
          </a:r>
          <a:r>
            <a:rPr lang="en-US" sz="15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n-ea"/>
              <a:cs typeface="Calibri" panose="020F0502020204030204" pitchFamily="34" charset="0"/>
            </a:rPr>
            <a:t> 2020</a:t>
          </a:r>
        </a:p>
      </dsp:txBody>
      <dsp:txXfrm>
        <a:off x="30759" y="3546495"/>
        <a:ext cx="2622444" cy="568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6AA6E-2276-D64D-BC53-76128772DACD}">
      <dsp:nvSpPr>
        <dsp:cNvPr id="0" name=""/>
        <dsp:cNvSpPr/>
      </dsp:nvSpPr>
      <dsp:spPr>
        <a:xfrm>
          <a:off x="2683961" y="1434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90513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Pemotongan Halal pada Unggas</a:t>
          </a:r>
          <a:endParaRPr lang="en-US" sz="1800" b="0" kern="120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83961" y="98485"/>
        <a:ext cx="3734790" cy="582307"/>
      </dsp:txXfrm>
    </dsp:sp>
    <dsp:sp modelId="{5C6D65A2-2C02-C14E-A780-63FCC1240F4F}">
      <dsp:nvSpPr>
        <dsp:cNvPr id="0" name=""/>
        <dsp:cNvSpPr/>
      </dsp:nvSpPr>
      <dsp:spPr>
        <a:xfrm>
          <a:off x="0" y="1434"/>
          <a:ext cx="2683962" cy="7764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SNI 99002:2016</a:t>
          </a:r>
          <a:endParaRPr lang="en-US" sz="2200" b="0" kern="1200">
            <a:effectLst/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37901" y="39335"/>
        <a:ext cx="2608160" cy="700607"/>
      </dsp:txXfrm>
    </dsp:sp>
    <dsp:sp modelId="{14AAAD8C-096B-5A4C-B349-8B63F27D3E8B}">
      <dsp:nvSpPr>
        <dsp:cNvPr id="0" name=""/>
        <dsp:cNvSpPr/>
      </dsp:nvSpPr>
      <dsp:spPr>
        <a:xfrm>
          <a:off x="2683961" y="855484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835007"/>
            <a:satOff val="135"/>
            <a:lumOff val="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835007"/>
              <a:satOff val="135"/>
              <a:lumOff val="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90513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8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Pemotongan</a:t>
          </a:r>
          <a:r>
            <a:rPr lang="en-US" sz="18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Halal pada Hewan </a:t>
          </a:r>
          <a:r>
            <a:rPr lang="en-US" sz="18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Ruminansia</a:t>
          </a:r>
          <a:endParaRPr lang="en-US" sz="1800" b="0" kern="1200" dirty="0"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2683961" y="952535"/>
        <a:ext cx="3734790" cy="582307"/>
      </dsp:txXfrm>
    </dsp:sp>
    <dsp:sp modelId="{EDC4578A-8230-F844-9BA2-A8363DA673C5}">
      <dsp:nvSpPr>
        <dsp:cNvPr id="0" name=""/>
        <dsp:cNvSpPr/>
      </dsp:nvSpPr>
      <dsp:spPr>
        <a:xfrm>
          <a:off x="0" y="855484"/>
          <a:ext cx="2683962" cy="776409"/>
        </a:xfrm>
        <a:prstGeom prst="roundRect">
          <a:avLst/>
        </a:prstGeom>
        <a:gradFill rotWithShape="0">
          <a:gsLst>
            <a:gs pos="0">
              <a:schemeClr val="accent5">
                <a:hueOff val="1827658"/>
                <a:satOff val="199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1827658"/>
                <a:satOff val="199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SNI 99003:2018</a:t>
          </a:r>
          <a:endParaRPr lang="en-US" sz="22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37901" y="893385"/>
        <a:ext cx="2608160" cy="700607"/>
      </dsp:txXfrm>
    </dsp:sp>
    <dsp:sp modelId="{A6471283-8254-9F42-A7D6-D1F6A5ECF5DF}">
      <dsp:nvSpPr>
        <dsp:cNvPr id="0" name=""/>
        <dsp:cNvSpPr/>
      </dsp:nvSpPr>
      <dsp:spPr>
        <a:xfrm>
          <a:off x="2683961" y="1709535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3670015"/>
            <a:satOff val="271"/>
            <a:lumOff val="1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3670015"/>
              <a:satOff val="271"/>
              <a:lumOff val="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38113" lvl="1" indent="-190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/>
          </a:pPr>
          <a:r>
            <a:rPr lang="en-US" sz="18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General Requirements for Halal Food</a:t>
          </a:r>
          <a:endParaRPr lang="en-US" sz="1800" b="0" kern="120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83961" y="1806586"/>
        <a:ext cx="3734790" cy="582307"/>
      </dsp:txXfrm>
    </dsp:sp>
    <dsp:sp modelId="{B4FC055E-8715-EE4D-8EE3-8DFDB438C623}">
      <dsp:nvSpPr>
        <dsp:cNvPr id="0" name=""/>
        <dsp:cNvSpPr/>
      </dsp:nvSpPr>
      <dsp:spPr>
        <a:xfrm>
          <a:off x="0" y="1709535"/>
          <a:ext cx="2683962" cy="776409"/>
        </a:xfrm>
        <a:prstGeom prst="roundRect">
          <a:avLst/>
        </a:prstGeom>
        <a:gradFill rotWithShape="0">
          <a:gsLst>
            <a:gs pos="0">
              <a:schemeClr val="accent5">
                <a:hueOff val="3655317"/>
                <a:satOff val="397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3655317"/>
                <a:satOff val="397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OIC/SMIIC 1: 2019</a:t>
          </a:r>
          <a:endParaRPr lang="en-US" sz="2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37901" y="1747436"/>
        <a:ext cx="2608160" cy="700607"/>
      </dsp:txXfrm>
    </dsp:sp>
    <dsp:sp modelId="{A43E8370-8C91-B841-AC97-B76F18F32A04}">
      <dsp:nvSpPr>
        <dsp:cNvPr id="0" name=""/>
        <dsp:cNvSpPr/>
      </dsp:nvSpPr>
      <dsp:spPr>
        <a:xfrm>
          <a:off x="2683961" y="2563586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5505022"/>
            <a:satOff val="406"/>
            <a:lumOff val="1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5505022"/>
              <a:satOff val="406"/>
              <a:lumOff val="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90513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8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Halal Food-General requirements (Third revision)</a:t>
          </a:r>
          <a:endParaRPr lang="en-US" sz="1800" b="0" kern="120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83961" y="2660637"/>
        <a:ext cx="3734790" cy="582307"/>
      </dsp:txXfrm>
    </dsp:sp>
    <dsp:sp modelId="{983ED5E8-948E-C047-9F42-701561336FC4}">
      <dsp:nvSpPr>
        <dsp:cNvPr id="0" name=""/>
        <dsp:cNvSpPr/>
      </dsp:nvSpPr>
      <dsp:spPr>
        <a:xfrm>
          <a:off x="0" y="2563586"/>
          <a:ext cx="2683962" cy="776409"/>
        </a:xfrm>
        <a:prstGeom prst="roundRect">
          <a:avLst/>
        </a:prstGeom>
        <a:gradFill rotWithShape="0">
          <a:gsLst>
            <a:gs pos="0">
              <a:schemeClr val="accent5">
                <a:hueOff val="5482975"/>
                <a:satOff val="596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5482975"/>
                <a:satOff val="596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>
              <a:effectLst/>
              <a:latin typeface="Bookman Old Style" panose="02050604050505020204" pitchFamily="18" charset="0"/>
              <a:ea typeface="+mn-ea"/>
              <a:cs typeface="+mn-cs"/>
            </a:rPr>
            <a:t>MS 1500:2019</a:t>
          </a:r>
        </a:p>
      </dsp:txBody>
      <dsp:txXfrm>
        <a:off x="37901" y="2601487"/>
        <a:ext cx="2608160" cy="700607"/>
      </dsp:txXfrm>
    </dsp:sp>
    <dsp:sp modelId="{0456683B-3D7B-774B-B1AB-928C9C743084}">
      <dsp:nvSpPr>
        <dsp:cNvPr id="0" name=""/>
        <dsp:cNvSpPr/>
      </dsp:nvSpPr>
      <dsp:spPr>
        <a:xfrm>
          <a:off x="2683961" y="3417637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7340030"/>
            <a:satOff val="542"/>
            <a:lumOff val="2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7340030"/>
              <a:satOff val="542"/>
              <a:lumOff val="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90513" lvl="1" indent="-182563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8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Kriteria Sistem Jaminan Halal (SJH)</a:t>
          </a:r>
          <a:endParaRPr lang="en-US" sz="1800" b="0" kern="120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83961" y="3514688"/>
        <a:ext cx="3734790" cy="582307"/>
      </dsp:txXfrm>
    </dsp:sp>
    <dsp:sp modelId="{90E6593A-44DF-1849-85BD-816894D53EE4}">
      <dsp:nvSpPr>
        <dsp:cNvPr id="0" name=""/>
        <dsp:cNvSpPr/>
      </dsp:nvSpPr>
      <dsp:spPr>
        <a:xfrm>
          <a:off x="0" y="3417637"/>
          <a:ext cx="2683962" cy="776409"/>
        </a:xfrm>
        <a:prstGeom prst="roundRect">
          <a:avLst/>
        </a:prstGeom>
        <a:gradFill rotWithShape="0">
          <a:gsLst>
            <a:gs pos="0">
              <a:schemeClr val="accent5">
                <a:hueOff val="7310633"/>
                <a:satOff val="795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7310633"/>
                <a:satOff val="795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HAS 23000:1</a:t>
          </a:r>
          <a:endParaRPr lang="en-US" sz="22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37901" y="3455538"/>
        <a:ext cx="2608160" cy="7006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1727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2"/>
            <a:ext cx="3169920" cy="481727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A7134532-5AD7-4784-9DD8-F21E0E092A2E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3E67423D-7FCA-4998-8B34-D9CCC7DE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92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1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5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CC47C7-07FF-4DA3-A45C-7F573E2B3F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76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7190F-7EA7-4167-A9DD-7FE1896A582B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132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E90D-DFCF-4D35-9F8E-60FD4D22F3CA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3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4EB7-8E50-47FA-9BE8-0AF53B8F5680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4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D738-4D57-425C-B777-92B3F5F8D437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1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850C-69E9-431B-A354-E234AE8F6E78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23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0DD6-AEBA-4087-A802-1B46DE9596BE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8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089A-1287-4441-9EF8-5135E76F150E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02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05EA-5A10-4EF0-9D11-B9C8283E52A0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28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7EBD-433F-452E-A104-F54C7DC350D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6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E064-F1F5-4946-9618-CD32F034897D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18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EF8EF2-324B-44ED-B4BD-6551B9AA3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0EB505-6629-43D5-8328-4E7E9E394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9E2DD3-204D-4EE5-B05D-E54DD809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14/06/2021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30850C-C787-4ADC-8315-C635989B2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D9BE6F-80A3-467B-9513-BAB14B02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799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E63D4B-A61A-456A-A1D5-3E2EFC07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C78823-3AAF-466B-94D7-1717E1AEF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47115-650B-4F49-9204-CF7E25EA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14/06/2021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C140AE-453B-48EC-92A7-6A40F45D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30FF51-545E-4623-BC7E-F3D27835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475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40B-B00A-4985-A8CD-C78F596CF039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52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7526F-311B-4A49-9B4B-949AAF42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040703-28A2-45D9-B149-395F5A974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2AAF34-0D87-43D9-AC08-4949E06F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14/06/2021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F38BD8-64A1-4ECA-A4A5-A547D515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D6FDC4-2337-402A-9C33-175CA49D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8081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984147-B3DD-4345-8BD1-E1A121E9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736E51-3EF5-46FE-9137-77458028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AB609A-4753-4389-AAB0-85946ABE9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5A600B-9C39-4D3D-A5D7-8C4D95B4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14/06/2021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1BFA38-78EB-4A97-9333-8B6B4982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804AF0-0F89-45DD-8EC1-4E725D08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385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08A059-1766-43DD-9447-33B6A2A8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1A8B4F-06F4-4A23-92F2-05599F5C4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7E4B3E-84A5-4278-9E62-2D7FF6107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F097112-07ED-4DA4-8D15-1BFC4980C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13E203C-DAB5-4EB1-AD33-A169935EB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351BA9C-6ECC-4020-A96E-1AD01578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14/06/2021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050F313-DFF1-4EDF-94C9-BA4AD83C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F2D39A-361D-4F45-9822-6718A978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9917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68BFCF-047F-4846-9DC8-5A07DC9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99A6074-D4EF-46A4-84E0-C6DE749E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14/06/2021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7941866-FB0C-4D19-8E84-F9F77B92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0276ED-80A5-4A9A-8900-E3D0DC93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7262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2E014A-7766-436F-AEFE-C208F0FF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14/06/2021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96CB3C5-F61E-44D2-A576-84E2961B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9B2FE0-5270-48D5-A300-80431410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0114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CDAB8E-6A00-4B2D-AA23-15452B27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8216A6-9E32-4F00-B03D-16F09015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0F060E2-803B-4FA7-BC30-6AC2F6802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518881-EBBD-4D20-A88E-6D9F6737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14/06/2021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E7A232-D934-445E-BF7B-69CBB434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A4B152-1297-4964-A7F5-9BC9DD4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5247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E0C236-94E7-4C3A-9D46-402930CD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EBF8ACD-6CCC-4CB0-84DA-6EAA1132F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ED480FF-301C-402B-B038-62477C072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1E0C45-A547-4EDB-A4EE-4F077C9D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14/06/2021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C7E9BA-4C6C-48B5-80A0-F23F11F0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D11E49-668F-4D4A-8AFF-F717C47D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4553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A86681-006E-4059-BB02-FB887A28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7C5928-581E-4A66-84EC-21A941E99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4350DE-8173-4179-AEC4-5F39F3E2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14/06/2021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BD420-1945-4ADE-A034-B3644EA4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BA00C4-AEB7-4C92-908E-72EBD633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42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1673301-5A43-4BA0-A789-DD4AC0433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EEE60E2-3EE9-412D-AF9F-FB11C30C2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FE57BA-D8D4-45CC-8A71-9ACECD0A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14/06/2021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1D5DB4-AD65-4FA2-87AA-1DC7C1A1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4F618B-D75A-41D6-B902-A534A546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393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7D69-CCD8-418A-B885-27143B224CD6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8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CB02-15B0-4D0F-8C9E-99893EC8A403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4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FCB3-3879-4620-919C-DBD293BD9D8B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5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F59C-5005-4698-A5F3-91EC6A13B911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3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EB86-9BCA-44EF-98B8-E4A39382F348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9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13D-B557-48EF-A294-4E9D230C99D6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8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1905-D776-4069-9223-C9CCEC2FEE58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4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9FFD60-71B4-46E8-BFEF-5C73C47C4322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70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8062DC-7AC4-4CA1-8370-F61F39B1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463C13-DC7B-443E-A493-C47C20F95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ABDDF8-76B5-4C91-8861-B3A29954B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AA00-0D9C-4EEE-A904-355ED27DE337}" type="datetimeFigureOut">
              <a:rPr lang="en-ID" smtClean="0"/>
              <a:t>14/06/2021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7733AD-E5AC-433B-877B-766952012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006A8B-72B5-4399-8821-AC43A5376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118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5.png"/><Relationship Id="rId7" Type="http://schemas.openxmlformats.org/officeDocument/2006/relationships/diagramData" Target="../diagrams/data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diagramDrawing" Target="../diagrams/drawing5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5.png"/><Relationship Id="rId7" Type="http://schemas.openxmlformats.org/officeDocument/2006/relationships/diagramData" Target="../diagrams/data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diagramDrawing" Target="../diagrams/drawing6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5.png"/><Relationship Id="rId7" Type="http://schemas.openxmlformats.org/officeDocument/2006/relationships/diagramData" Target="../diagrams/data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diagramDrawing" Target="../diagrams/drawing7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255713" y="5013269"/>
            <a:ext cx="7071545" cy="2067973"/>
          </a:xfrm>
          <a:custGeom>
            <a:avLst/>
            <a:gdLst>
              <a:gd name="connsiteX0" fmla="*/ 0 w 6647334"/>
              <a:gd name="connsiteY0" fmla="*/ 0 h 2084082"/>
              <a:gd name="connsiteX1" fmla="*/ 6647334 w 6647334"/>
              <a:gd name="connsiteY1" fmla="*/ 0 h 2084082"/>
              <a:gd name="connsiteX2" fmla="*/ 6647334 w 6647334"/>
              <a:gd name="connsiteY2" fmla="*/ 2084082 h 2084082"/>
              <a:gd name="connsiteX3" fmla="*/ 0 w 6647334"/>
              <a:gd name="connsiteY3" fmla="*/ 2084082 h 2084082"/>
              <a:gd name="connsiteX4" fmla="*/ 0 w 6647334"/>
              <a:gd name="connsiteY4" fmla="*/ 0 h 2084082"/>
              <a:gd name="connsiteX0" fmla="*/ 0 w 8114184"/>
              <a:gd name="connsiteY0" fmla="*/ 0 h 2084082"/>
              <a:gd name="connsiteX1" fmla="*/ 6647334 w 8114184"/>
              <a:gd name="connsiteY1" fmla="*/ 0 h 2084082"/>
              <a:gd name="connsiteX2" fmla="*/ 8114184 w 8114184"/>
              <a:gd name="connsiteY2" fmla="*/ 1493532 h 2084082"/>
              <a:gd name="connsiteX3" fmla="*/ 0 w 8114184"/>
              <a:gd name="connsiteY3" fmla="*/ 2084082 h 2084082"/>
              <a:gd name="connsiteX4" fmla="*/ 0 w 8114184"/>
              <a:gd name="connsiteY4" fmla="*/ 0 h 2084082"/>
              <a:gd name="connsiteX0" fmla="*/ 0 w 6971184"/>
              <a:gd name="connsiteY0" fmla="*/ 0 h 2084082"/>
              <a:gd name="connsiteX1" fmla="*/ 6647334 w 6971184"/>
              <a:gd name="connsiteY1" fmla="*/ 0 h 2084082"/>
              <a:gd name="connsiteX2" fmla="*/ 6971184 w 6971184"/>
              <a:gd name="connsiteY2" fmla="*/ 1874532 h 2084082"/>
              <a:gd name="connsiteX3" fmla="*/ 0 w 6971184"/>
              <a:gd name="connsiteY3" fmla="*/ 2084082 h 2084082"/>
              <a:gd name="connsiteX4" fmla="*/ 0 w 6971184"/>
              <a:gd name="connsiteY4" fmla="*/ 0 h 2084082"/>
              <a:gd name="connsiteX0" fmla="*/ 0 w 6971184"/>
              <a:gd name="connsiteY0" fmla="*/ 0 h 2084082"/>
              <a:gd name="connsiteX1" fmla="*/ 6647334 w 6971184"/>
              <a:gd name="connsiteY1" fmla="*/ 0 h 2084082"/>
              <a:gd name="connsiteX2" fmla="*/ 6971184 w 6971184"/>
              <a:gd name="connsiteY2" fmla="*/ 1874532 h 2084082"/>
              <a:gd name="connsiteX3" fmla="*/ 0 w 6971184"/>
              <a:gd name="connsiteY3" fmla="*/ 2084082 h 2084082"/>
              <a:gd name="connsiteX4" fmla="*/ 0 w 6971184"/>
              <a:gd name="connsiteY4" fmla="*/ 0 h 2084082"/>
              <a:gd name="connsiteX0" fmla="*/ 0 w 6723534"/>
              <a:gd name="connsiteY0" fmla="*/ 0 h 2084082"/>
              <a:gd name="connsiteX1" fmla="*/ 6647334 w 6723534"/>
              <a:gd name="connsiteY1" fmla="*/ 0 h 2084082"/>
              <a:gd name="connsiteX2" fmla="*/ 6723534 w 6723534"/>
              <a:gd name="connsiteY2" fmla="*/ 1817382 h 2084082"/>
              <a:gd name="connsiteX3" fmla="*/ 0 w 6723534"/>
              <a:gd name="connsiteY3" fmla="*/ 2084082 h 2084082"/>
              <a:gd name="connsiteX4" fmla="*/ 0 w 6723534"/>
              <a:gd name="connsiteY4" fmla="*/ 0 h 2084082"/>
              <a:gd name="connsiteX0" fmla="*/ 0 w 6852651"/>
              <a:gd name="connsiteY0" fmla="*/ 0 h 2163957"/>
              <a:gd name="connsiteX1" fmla="*/ 6647334 w 6852651"/>
              <a:gd name="connsiteY1" fmla="*/ 0 h 2163957"/>
              <a:gd name="connsiteX2" fmla="*/ 6723534 w 6852651"/>
              <a:gd name="connsiteY2" fmla="*/ 1817382 h 2163957"/>
              <a:gd name="connsiteX3" fmla="*/ 6194648 w 6852651"/>
              <a:gd name="connsiteY3" fmla="*/ 1740016 h 2163957"/>
              <a:gd name="connsiteX4" fmla="*/ 0 w 6852651"/>
              <a:gd name="connsiteY4" fmla="*/ 2084082 h 2163957"/>
              <a:gd name="connsiteX5" fmla="*/ 0 w 6852651"/>
              <a:gd name="connsiteY5" fmla="*/ 0 h 2163957"/>
              <a:gd name="connsiteX0" fmla="*/ 0 w 6723534"/>
              <a:gd name="connsiteY0" fmla="*/ 0 h 2155427"/>
              <a:gd name="connsiteX1" fmla="*/ 6647334 w 6723534"/>
              <a:gd name="connsiteY1" fmla="*/ 0 h 2155427"/>
              <a:gd name="connsiteX2" fmla="*/ 6723534 w 6723534"/>
              <a:gd name="connsiteY2" fmla="*/ 1817382 h 2155427"/>
              <a:gd name="connsiteX3" fmla="*/ 5565998 w 6723534"/>
              <a:gd name="connsiteY3" fmla="*/ 1644766 h 2155427"/>
              <a:gd name="connsiteX4" fmla="*/ 0 w 6723534"/>
              <a:gd name="connsiteY4" fmla="*/ 2084082 h 2155427"/>
              <a:gd name="connsiteX5" fmla="*/ 0 w 6723534"/>
              <a:gd name="connsiteY5" fmla="*/ 0 h 2155427"/>
              <a:gd name="connsiteX0" fmla="*/ 0 w 6723534"/>
              <a:gd name="connsiteY0" fmla="*/ 0 h 2086098"/>
              <a:gd name="connsiteX1" fmla="*/ 6647334 w 6723534"/>
              <a:gd name="connsiteY1" fmla="*/ 0 h 2086098"/>
              <a:gd name="connsiteX2" fmla="*/ 6723534 w 6723534"/>
              <a:gd name="connsiteY2" fmla="*/ 1817382 h 2086098"/>
              <a:gd name="connsiteX3" fmla="*/ 5565998 w 6723534"/>
              <a:gd name="connsiteY3" fmla="*/ 1644766 h 2086098"/>
              <a:gd name="connsiteX4" fmla="*/ 0 w 6723534"/>
              <a:gd name="connsiteY4" fmla="*/ 2084082 h 2086098"/>
              <a:gd name="connsiteX5" fmla="*/ 41498 w 6723534"/>
              <a:gd name="connsiteY5" fmla="*/ 1435215 h 2086098"/>
              <a:gd name="connsiteX6" fmla="*/ 0 w 6723534"/>
              <a:gd name="connsiteY6" fmla="*/ 0 h 2086098"/>
              <a:gd name="connsiteX0" fmla="*/ 0 w 6723534"/>
              <a:gd name="connsiteY0" fmla="*/ 0 h 2086098"/>
              <a:gd name="connsiteX1" fmla="*/ 6647334 w 6723534"/>
              <a:gd name="connsiteY1" fmla="*/ 0 h 2086098"/>
              <a:gd name="connsiteX2" fmla="*/ 6723534 w 6723534"/>
              <a:gd name="connsiteY2" fmla="*/ 1817382 h 2086098"/>
              <a:gd name="connsiteX3" fmla="*/ 5565998 w 6723534"/>
              <a:gd name="connsiteY3" fmla="*/ 1644766 h 2086098"/>
              <a:gd name="connsiteX4" fmla="*/ 0 w 6723534"/>
              <a:gd name="connsiteY4" fmla="*/ 2084082 h 2086098"/>
              <a:gd name="connsiteX5" fmla="*/ 441548 w 6723534"/>
              <a:gd name="connsiteY5" fmla="*/ 920865 h 2086098"/>
              <a:gd name="connsiteX6" fmla="*/ 0 w 6723534"/>
              <a:gd name="connsiteY6" fmla="*/ 0 h 2086098"/>
              <a:gd name="connsiteX0" fmla="*/ 0 w 6723534"/>
              <a:gd name="connsiteY0" fmla="*/ 0 h 2086098"/>
              <a:gd name="connsiteX1" fmla="*/ 6647334 w 6723534"/>
              <a:gd name="connsiteY1" fmla="*/ 0 h 2086098"/>
              <a:gd name="connsiteX2" fmla="*/ 6723534 w 6723534"/>
              <a:gd name="connsiteY2" fmla="*/ 1817382 h 2086098"/>
              <a:gd name="connsiteX3" fmla="*/ 5565998 w 6723534"/>
              <a:gd name="connsiteY3" fmla="*/ 1644766 h 2086098"/>
              <a:gd name="connsiteX4" fmla="*/ 0 w 6723534"/>
              <a:gd name="connsiteY4" fmla="*/ 2084082 h 2086098"/>
              <a:gd name="connsiteX5" fmla="*/ 212948 w 6723534"/>
              <a:gd name="connsiteY5" fmla="*/ 939915 h 2086098"/>
              <a:gd name="connsiteX6" fmla="*/ 0 w 6723534"/>
              <a:gd name="connsiteY6" fmla="*/ 0 h 2086098"/>
              <a:gd name="connsiteX0" fmla="*/ 129952 w 6853486"/>
              <a:gd name="connsiteY0" fmla="*/ 0 h 2086098"/>
              <a:gd name="connsiteX1" fmla="*/ 6777286 w 6853486"/>
              <a:gd name="connsiteY1" fmla="*/ 0 h 2086098"/>
              <a:gd name="connsiteX2" fmla="*/ 6853486 w 6853486"/>
              <a:gd name="connsiteY2" fmla="*/ 1817382 h 2086098"/>
              <a:gd name="connsiteX3" fmla="*/ 5695950 w 6853486"/>
              <a:gd name="connsiteY3" fmla="*/ 1644766 h 2086098"/>
              <a:gd name="connsiteX4" fmla="*/ 129952 w 6853486"/>
              <a:gd name="connsiteY4" fmla="*/ 2084082 h 2086098"/>
              <a:gd name="connsiteX5" fmla="*/ 0 w 6853486"/>
              <a:gd name="connsiteY5" fmla="*/ 997065 h 2086098"/>
              <a:gd name="connsiteX6" fmla="*/ 129952 w 6853486"/>
              <a:gd name="connsiteY6" fmla="*/ 0 h 2086098"/>
              <a:gd name="connsiteX0" fmla="*/ 129952 w 6858000"/>
              <a:gd name="connsiteY0" fmla="*/ 0 h 2086098"/>
              <a:gd name="connsiteX1" fmla="*/ 6777286 w 6858000"/>
              <a:gd name="connsiteY1" fmla="*/ 0 h 2086098"/>
              <a:gd name="connsiteX2" fmla="*/ 6858000 w 6858000"/>
              <a:gd name="connsiteY2" fmla="*/ 1511416 h 2086098"/>
              <a:gd name="connsiteX3" fmla="*/ 6853486 w 6858000"/>
              <a:gd name="connsiteY3" fmla="*/ 1817382 h 2086098"/>
              <a:gd name="connsiteX4" fmla="*/ 5695950 w 6858000"/>
              <a:gd name="connsiteY4" fmla="*/ 1644766 h 2086098"/>
              <a:gd name="connsiteX5" fmla="*/ 129952 w 6858000"/>
              <a:gd name="connsiteY5" fmla="*/ 2084082 h 2086098"/>
              <a:gd name="connsiteX6" fmla="*/ 0 w 6858000"/>
              <a:gd name="connsiteY6" fmla="*/ 997065 h 2086098"/>
              <a:gd name="connsiteX7" fmla="*/ 129952 w 6858000"/>
              <a:gd name="connsiteY7" fmla="*/ 0 h 2086098"/>
              <a:gd name="connsiteX0" fmla="*/ 129952 w 6858000"/>
              <a:gd name="connsiteY0" fmla="*/ 0 h 2086098"/>
              <a:gd name="connsiteX1" fmla="*/ 6777286 w 6858000"/>
              <a:gd name="connsiteY1" fmla="*/ 0 h 2086098"/>
              <a:gd name="connsiteX2" fmla="*/ 6858000 w 6858000"/>
              <a:gd name="connsiteY2" fmla="*/ 1511416 h 2086098"/>
              <a:gd name="connsiteX3" fmla="*/ 6567736 w 6858000"/>
              <a:gd name="connsiteY3" fmla="*/ 1931682 h 2086098"/>
              <a:gd name="connsiteX4" fmla="*/ 5695950 w 6858000"/>
              <a:gd name="connsiteY4" fmla="*/ 1644766 h 2086098"/>
              <a:gd name="connsiteX5" fmla="*/ 129952 w 6858000"/>
              <a:gd name="connsiteY5" fmla="*/ 2084082 h 2086098"/>
              <a:gd name="connsiteX6" fmla="*/ 0 w 6858000"/>
              <a:gd name="connsiteY6" fmla="*/ 997065 h 2086098"/>
              <a:gd name="connsiteX7" fmla="*/ 129952 w 6858000"/>
              <a:gd name="connsiteY7" fmla="*/ 0 h 2086098"/>
              <a:gd name="connsiteX0" fmla="*/ 129952 w 6858000"/>
              <a:gd name="connsiteY0" fmla="*/ 0 h 2086098"/>
              <a:gd name="connsiteX1" fmla="*/ 6777286 w 6858000"/>
              <a:gd name="connsiteY1" fmla="*/ 0 h 2086098"/>
              <a:gd name="connsiteX2" fmla="*/ 6858000 w 6858000"/>
              <a:gd name="connsiteY2" fmla="*/ 1511416 h 2086098"/>
              <a:gd name="connsiteX3" fmla="*/ 6853486 w 6858000"/>
              <a:gd name="connsiteY3" fmla="*/ 1931682 h 2086098"/>
              <a:gd name="connsiteX4" fmla="*/ 5695950 w 6858000"/>
              <a:gd name="connsiteY4" fmla="*/ 1644766 h 2086098"/>
              <a:gd name="connsiteX5" fmla="*/ 129952 w 6858000"/>
              <a:gd name="connsiteY5" fmla="*/ 2084082 h 2086098"/>
              <a:gd name="connsiteX6" fmla="*/ 0 w 6858000"/>
              <a:gd name="connsiteY6" fmla="*/ 997065 h 2086098"/>
              <a:gd name="connsiteX7" fmla="*/ 129952 w 6858000"/>
              <a:gd name="connsiteY7" fmla="*/ 0 h 2086098"/>
              <a:gd name="connsiteX0" fmla="*/ 129952 w 7048500"/>
              <a:gd name="connsiteY0" fmla="*/ 0 h 2086098"/>
              <a:gd name="connsiteX1" fmla="*/ 6777286 w 7048500"/>
              <a:gd name="connsiteY1" fmla="*/ 0 h 2086098"/>
              <a:gd name="connsiteX2" fmla="*/ 7048500 w 7048500"/>
              <a:gd name="connsiteY2" fmla="*/ 1187566 h 2086098"/>
              <a:gd name="connsiteX3" fmla="*/ 6853486 w 7048500"/>
              <a:gd name="connsiteY3" fmla="*/ 1931682 h 2086098"/>
              <a:gd name="connsiteX4" fmla="*/ 5695950 w 7048500"/>
              <a:gd name="connsiteY4" fmla="*/ 1644766 h 2086098"/>
              <a:gd name="connsiteX5" fmla="*/ 129952 w 7048500"/>
              <a:gd name="connsiteY5" fmla="*/ 2084082 h 2086098"/>
              <a:gd name="connsiteX6" fmla="*/ 0 w 7048500"/>
              <a:gd name="connsiteY6" fmla="*/ 997065 h 2086098"/>
              <a:gd name="connsiteX7" fmla="*/ 129952 w 7048500"/>
              <a:gd name="connsiteY7" fmla="*/ 0 h 2086098"/>
              <a:gd name="connsiteX0" fmla="*/ 187102 w 7048500"/>
              <a:gd name="connsiteY0" fmla="*/ 266700 h 2086098"/>
              <a:gd name="connsiteX1" fmla="*/ 6777286 w 7048500"/>
              <a:gd name="connsiteY1" fmla="*/ 0 h 2086098"/>
              <a:gd name="connsiteX2" fmla="*/ 7048500 w 7048500"/>
              <a:gd name="connsiteY2" fmla="*/ 1187566 h 2086098"/>
              <a:gd name="connsiteX3" fmla="*/ 6853486 w 7048500"/>
              <a:gd name="connsiteY3" fmla="*/ 1931682 h 2086098"/>
              <a:gd name="connsiteX4" fmla="*/ 5695950 w 7048500"/>
              <a:gd name="connsiteY4" fmla="*/ 1644766 h 2086098"/>
              <a:gd name="connsiteX5" fmla="*/ 129952 w 7048500"/>
              <a:gd name="connsiteY5" fmla="*/ 2084082 h 2086098"/>
              <a:gd name="connsiteX6" fmla="*/ 0 w 7048500"/>
              <a:gd name="connsiteY6" fmla="*/ 997065 h 2086098"/>
              <a:gd name="connsiteX7" fmla="*/ 187102 w 7048500"/>
              <a:gd name="connsiteY7" fmla="*/ 266700 h 2086098"/>
              <a:gd name="connsiteX0" fmla="*/ 206152 w 7048500"/>
              <a:gd name="connsiteY0" fmla="*/ 400050 h 2086098"/>
              <a:gd name="connsiteX1" fmla="*/ 6777286 w 7048500"/>
              <a:gd name="connsiteY1" fmla="*/ 0 h 2086098"/>
              <a:gd name="connsiteX2" fmla="*/ 7048500 w 7048500"/>
              <a:gd name="connsiteY2" fmla="*/ 1187566 h 2086098"/>
              <a:gd name="connsiteX3" fmla="*/ 6853486 w 7048500"/>
              <a:gd name="connsiteY3" fmla="*/ 1931682 h 2086098"/>
              <a:gd name="connsiteX4" fmla="*/ 5695950 w 7048500"/>
              <a:gd name="connsiteY4" fmla="*/ 1644766 h 2086098"/>
              <a:gd name="connsiteX5" fmla="*/ 129952 w 7048500"/>
              <a:gd name="connsiteY5" fmla="*/ 2084082 h 2086098"/>
              <a:gd name="connsiteX6" fmla="*/ 0 w 7048500"/>
              <a:gd name="connsiteY6" fmla="*/ 997065 h 2086098"/>
              <a:gd name="connsiteX7" fmla="*/ 206152 w 7048500"/>
              <a:gd name="connsiteY7" fmla="*/ 400050 h 2086098"/>
              <a:gd name="connsiteX0" fmla="*/ 206152 w 7048500"/>
              <a:gd name="connsiteY0" fmla="*/ 381000 h 2067048"/>
              <a:gd name="connsiteX1" fmla="*/ 6624886 w 7048500"/>
              <a:gd name="connsiteY1" fmla="*/ 0 h 2067048"/>
              <a:gd name="connsiteX2" fmla="*/ 7048500 w 7048500"/>
              <a:gd name="connsiteY2" fmla="*/ 1168516 h 2067048"/>
              <a:gd name="connsiteX3" fmla="*/ 6853486 w 7048500"/>
              <a:gd name="connsiteY3" fmla="*/ 1912632 h 2067048"/>
              <a:gd name="connsiteX4" fmla="*/ 5695950 w 7048500"/>
              <a:gd name="connsiteY4" fmla="*/ 1625716 h 2067048"/>
              <a:gd name="connsiteX5" fmla="*/ 129952 w 7048500"/>
              <a:gd name="connsiteY5" fmla="*/ 2065032 h 2067048"/>
              <a:gd name="connsiteX6" fmla="*/ 0 w 7048500"/>
              <a:gd name="connsiteY6" fmla="*/ 978015 h 2067048"/>
              <a:gd name="connsiteX7" fmla="*/ 206152 w 7048500"/>
              <a:gd name="connsiteY7" fmla="*/ 381000 h 2067048"/>
              <a:gd name="connsiteX0" fmla="*/ 358552 w 7200900"/>
              <a:gd name="connsiteY0" fmla="*/ 381000 h 2067048"/>
              <a:gd name="connsiteX1" fmla="*/ 6777286 w 7200900"/>
              <a:gd name="connsiteY1" fmla="*/ 0 h 2067048"/>
              <a:gd name="connsiteX2" fmla="*/ 7200900 w 7200900"/>
              <a:gd name="connsiteY2" fmla="*/ 1168516 h 2067048"/>
              <a:gd name="connsiteX3" fmla="*/ 7005886 w 7200900"/>
              <a:gd name="connsiteY3" fmla="*/ 1912632 h 2067048"/>
              <a:gd name="connsiteX4" fmla="*/ 5848350 w 7200900"/>
              <a:gd name="connsiteY4" fmla="*/ 1625716 h 2067048"/>
              <a:gd name="connsiteX5" fmla="*/ 282352 w 7200900"/>
              <a:gd name="connsiteY5" fmla="*/ 2065032 h 2067048"/>
              <a:gd name="connsiteX6" fmla="*/ 0 w 7200900"/>
              <a:gd name="connsiteY6" fmla="*/ 1035165 h 2067048"/>
              <a:gd name="connsiteX7" fmla="*/ 358552 w 7200900"/>
              <a:gd name="connsiteY7" fmla="*/ 381000 h 2067048"/>
              <a:gd name="connsiteX0" fmla="*/ 358552 w 7200900"/>
              <a:gd name="connsiteY0" fmla="*/ 381000 h 2067048"/>
              <a:gd name="connsiteX1" fmla="*/ 6777286 w 7200900"/>
              <a:gd name="connsiteY1" fmla="*/ 0 h 2067048"/>
              <a:gd name="connsiteX2" fmla="*/ 7200900 w 7200900"/>
              <a:gd name="connsiteY2" fmla="*/ 1168516 h 2067048"/>
              <a:gd name="connsiteX3" fmla="*/ 7005886 w 7200900"/>
              <a:gd name="connsiteY3" fmla="*/ 1912632 h 2067048"/>
              <a:gd name="connsiteX4" fmla="*/ 5848350 w 7200900"/>
              <a:gd name="connsiteY4" fmla="*/ 1625716 h 2067048"/>
              <a:gd name="connsiteX5" fmla="*/ 282352 w 7200900"/>
              <a:gd name="connsiteY5" fmla="*/ 2065032 h 2067048"/>
              <a:gd name="connsiteX6" fmla="*/ 0 w 7200900"/>
              <a:gd name="connsiteY6" fmla="*/ 1168515 h 2067048"/>
              <a:gd name="connsiteX7" fmla="*/ 358552 w 7200900"/>
              <a:gd name="connsiteY7" fmla="*/ 381000 h 2067048"/>
              <a:gd name="connsiteX0" fmla="*/ 244252 w 7086600"/>
              <a:gd name="connsiteY0" fmla="*/ 381000 h 2067048"/>
              <a:gd name="connsiteX1" fmla="*/ 6662986 w 7086600"/>
              <a:gd name="connsiteY1" fmla="*/ 0 h 2067048"/>
              <a:gd name="connsiteX2" fmla="*/ 7086600 w 7086600"/>
              <a:gd name="connsiteY2" fmla="*/ 1168516 h 2067048"/>
              <a:gd name="connsiteX3" fmla="*/ 6891586 w 7086600"/>
              <a:gd name="connsiteY3" fmla="*/ 1912632 h 2067048"/>
              <a:gd name="connsiteX4" fmla="*/ 5734050 w 7086600"/>
              <a:gd name="connsiteY4" fmla="*/ 1625716 h 2067048"/>
              <a:gd name="connsiteX5" fmla="*/ 168052 w 7086600"/>
              <a:gd name="connsiteY5" fmla="*/ 2065032 h 2067048"/>
              <a:gd name="connsiteX6" fmla="*/ 0 w 7086600"/>
              <a:gd name="connsiteY6" fmla="*/ 1168515 h 2067048"/>
              <a:gd name="connsiteX7" fmla="*/ 244252 w 7086600"/>
              <a:gd name="connsiteY7" fmla="*/ 381000 h 2067048"/>
              <a:gd name="connsiteX0" fmla="*/ 244252 w 7098315"/>
              <a:gd name="connsiteY0" fmla="*/ 381000 h 2067048"/>
              <a:gd name="connsiteX1" fmla="*/ 6662986 w 7098315"/>
              <a:gd name="connsiteY1" fmla="*/ 0 h 2067048"/>
              <a:gd name="connsiteX2" fmla="*/ 7086600 w 7098315"/>
              <a:gd name="connsiteY2" fmla="*/ 1168516 h 2067048"/>
              <a:gd name="connsiteX3" fmla="*/ 6972300 w 7098315"/>
              <a:gd name="connsiteY3" fmla="*/ 1549516 h 2067048"/>
              <a:gd name="connsiteX4" fmla="*/ 6891586 w 7098315"/>
              <a:gd name="connsiteY4" fmla="*/ 1912632 h 2067048"/>
              <a:gd name="connsiteX5" fmla="*/ 5734050 w 7098315"/>
              <a:gd name="connsiteY5" fmla="*/ 1625716 h 2067048"/>
              <a:gd name="connsiteX6" fmla="*/ 168052 w 7098315"/>
              <a:gd name="connsiteY6" fmla="*/ 2065032 h 2067048"/>
              <a:gd name="connsiteX7" fmla="*/ 0 w 7098315"/>
              <a:gd name="connsiteY7" fmla="*/ 1168515 h 2067048"/>
              <a:gd name="connsiteX8" fmla="*/ 244252 w 7098315"/>
              <a:gd name="connsiteY8" fmla="*/ 381000 h 2067048"/>
              <a:gd name="connsiteX0" fmla="*/ 244252 w 7098315"/>
              <a:gd name="connsiteY0" fmla="*/ 381000 h 2067048"/>
              <a:gd name="connsiteX1" fmla="*/ 6662986 w 7098315"/>
              <a:gd name="connsiteY1" fmla="*/ 0 h 2067048"/>
              <a:gd name="connsiteX2" fmla="*/ 7086600 w 7098315"/>
              <a:gd name="connsiteY2" fmla="*/ 1168516 h 2067048"/>
              <a:gd name="connsiteX3" fmla="*/ 6972300 w 7098315"/>
              <a:gd name="connsiteY3" fmla="*/ 1549516 h 2067048"/>
              <a:gd name="connsiteX4" fmla="*/ 6758236 w 7098315"/>
              <a:gd name="connsiteY4" fmla="*/ 1283982 h 2067048"/>
              <a:gd name="connsiteX5" fmla="*/ 5734050 w 7098315"/>
              <a:gd name="connsiteY5" fmla="*/ 1625716 h 2067048"/>
              <a:gd name="connsiteX6" fmla="*/ 168052 w 7098315"/>
              <a:gd name="connsiteY6" fmla="*/ 2065032 h 2067048"/>
              <a:gd name="connsiteX7" fmla="*/ 0 w 7098315"/>
              <a:gd name="connsiteY7" fmla="*/ 1168515 h 2067048"/>
              <a:gd name="connsiteX8" fmla="*/ 244252 w 7098315"/>
              <a:gd name="connsiteY8" fmla="*/ 381000 h 2067048"/>
              <a:gd name="connsiteX0" fmla="*/ 244252 w 7031077"/>
              <a:gd name="connsiteY0" fmla="*/ 381000 h 2067048"/>
              <a:gd name="connsiteX1" fmla="*/ 6662986 w 7031077"/>
              <a:gd name="connsiteY1" fmla="*/ 0 h 2067048"/>
              <a:gd name="connsiteX2" fmla="*/ 7010400 w 7031077"/>
              <a:gd name="connsiteY2" fmla="*/ 673216 h 2067048"/>
              <a:gd name="connsiteX3" fmla="*/ 6972300 w 7031077"/>
              <a:gd name="connsiteY3" fmla="*/ 1549516 h 2067048"/>
              <a:gd name="connsiteX4" fmla="*/ 6758236 w 7031077"/>
              <a:gd name="connsiteY4" fmla="*/ 1283982 h 2067048"/>
              <a:gd name="connsiteX5" fmla="*/ 5734050 w 7031077"/>
              <a:gd name="connsiteY5" fmla="*/ 1625716 h 2067048"/>
              <a:gd name="connsiteX6" fmla="*/ 168052 w 7031077"/>
              <a:gd name="connsiteY6" fmla="*/ 2065032 h 2067048"/>
              <a:gd name="connsiteX7" fmla="*/ 0 w 7031077"/>
              <a:gd name="connsiteY7" fmla="*/ 1168515 h 2067048"/>
              <a:gd name="connsiteX8" fmla="*/ 244252 w 7031077"/>
              <a:gd name="connsiteY8" fmla="*/ 381000 h 2067048"/>
              <a:gd name="connsiteX0" fmla="*/ 244252 w 7064524"/>
              <a:gd name="connsiteY0" fmla="*/ 381000 h 2067048"/>
              <a:gd name="connsiteX1" fmla="*/ 6662986 w 7064524"/>
              <a:gd name="connsiteY1" fmla="*/ 0 h 2067048"/>
              <a:gd name="connsiteX2" fmla="*/ 7010400 w 7064524"/>
              <a:gd name="connsiteY2" fmla="*/ 673216 h 2067048"/>
              <a:gd name="connsiteX3" fmla="*/ 7048500 w 7064524"/>
              <a:gd name="connsiteY3" fmla="*/ 1225666 h 2067048"/>
              <a:gd name="connsiteX4" fmla="*/ 6758236 w 7064524"/>
              <a:gd name="connsiteY4" fmla="*/ 1283982 h 2067048"/>
              <a:gd name="connsiteX5" fmla="*/ 5734050 w 7064524"/>
              <a:gd name="connsiteY5" fmla="*/ 1625716 h 2067048"/>
              <a:gd name="connsiteX6" fmla="*/ 168052 w 7064524"/>
              <a:gd name="connsiteY6" fmla="*/ 2065032 h 2067048"/>
              <a:gd name="connsiteX7" fmla="*/ 0 w 7064524"/>
              <a:gd name="connsiteY7" fmla="*/ 1168515 h 2067048"/>
              <a:gd name="connsiteX8" fmla="*/ 244252 w 7064524"/>
              <a:gd name="connsiteY8" fmla="*/ 381000 h 2067048"/>
              <a:gd name="connsiteX0" fmla="*/ 244252 w 7064524"/>
              <a:gd name="connsiteY0" fmla="*/ 381000 h 2079893"/>
              <a:gd name="connsiteX1" fmla="*/ 6662986 w 7064524"/>
              <a:gd name="connsiteY1" fmla="*/ 0 h 2079893"/>
              <a:gd name="connsiteX2" fmla="*/ 7010400 w 7064524"/>
              <a:gd name="connsiteY2" fmla="*/ 673216 h 2079893"/>
              <a:gd name="connsiteX3" fmla="*/ 7048500 w 7064524"/>
              <a:gd name="connsiteY3" fmla="*/ 1225666 h 2079893"/>
              <a:gd name="connsiteX4" fmla="*/ 6758236 w 7064524"/>
              <a:gd name="connsiteY4" fmla="*/ 1283982 h 2079893"/>
              <a:gd name="connsiteX5" fmla="*/ 5734050 w 7064524"/>
              <a:gd name="connsiteY5" fmla="*/ 1625716 h 2079893"/>
              <a:gd name="connsiteX6" fmla="*/ 5181599 w 7064524"/>
              <a:gd name="connsiteY6" fmla="*/ 1720966 h 2079893"/>
              <a:gd name="connsiteX7" fmla="*/ 168052 w 7064524"/>
              <a:gd name="connsiteY7" fmla="*/ 2065032 h 2079893"/>
              <a:gd name="connsiteX8" fmla="*/ 0 w 7064524"/>
              <a:gd name="connsiteY8" fmla="*/ 1168515 h 2079893"/>
              <a:gd name="connsiteX9" fmla="*/ 244252 w 7064524"/>
              <a:gd name="connsiteY9" fmla="*/ 381000 h 2079893"/>
              <a:gd name="connsiteX0" fmla="*/ 244252 w 7064524"/>
              <a:gd name="connsiteY0" fmla="*/ 381000 h 2184280"/>
              <a:gd name="connsiteX1" fmla="*/ 6662986 w 7064524"/>
              <a:gd name="connsiteY1" fmla="*/ 0 h 2184280"/>
              <a:gd name="connsiteX2" fmla="*/ 7010400 w 7064524"/>
              <a:gd name="connsiteY2" fmla="*/ 673216 h 2184280"/>
              <a:gd name="connsiteX3" fmla="*/ 7048500 w 7064524"/>
              <a:gd name="connsiteY3" fmla="*/ 1225666 h 2184280"/>
              <a:gd name="connsiteX4" fmla="*/ 6758236 w 7064524"/>
              <a:gd name="connsiteY4" fmla="*/ 1283982 h 2184280"/>
              <a:gd name="connsiteX5" fmla="*/ 6477000 w 7064524"/>
              <a:gd name="connsiteY5" fmla="*/ 2178166 h 2184280"/>
              <a:gd name="connsiteX6" fmla="*/ 5181599 w 7064524"/>
              <a:gd name="connsiteY6" fmla="*/ 1720966 h 2184280"/>
              <a:gd name="connsiteX7" fmla="*/ 168052 w 7064524"/>
              <a:gd name="connsiteY7" fmla="*/ 2065032 h 2184280"/>
              <a:gd name="connsiteX8" fmla="*/ 0 w 7064524"/>
              <a:gd name="connsiteY8" fmla="*/ 1168515 h 2184280"/>
              <a:gd name="connsiteX9" fmla="*/ 244252 w 7064524"/>
              <a:gd name="connsiteY9" fmla="*/ 381000 h 2184280"/>
              <a:gd name="connsiteX0" fmla="*/ 244252 w 7214701"/>
              <a:gd name="connsiteY0" fmla="*/ 381000 h 2079893"/>
              <a:gd name="connsiteX1" fmla="*/ 6662986 w 7214701"/>
              <a:gd name="connsiteY1" fmla="*/ 0 h 2079893"/>
              <a:gd name="connsiteX2" fmla="*/ 7010400 w 7214701"/>
              <a:gd name="connsiteY2" fmla="*/ 673216 h 2079893"/>
              <a:gd name="connsiteX3" fmla="*/ 7048500 w 7214701"/>
              <a:gd name="connsiteY3" fmla="*/ 1225666 h 2079893"/>
              <a:gd name="connsiteX4" fmla="*/ 6758236 w 7214701"/>
              <a:gd name="connsiteY4" fmla="*/ 1283982 h 2079893"/>
              <a:gd name="connsiteX5" fmla="*/ 6724650 w 7214701"/>
              <a:gd name="connsiteY5" fmla="*/ 1644766 h 2079893"/>
              <a:gd name="connsiteX6" fmla="*/ 5181599 w 7214701"/>
              <a:gd name="connsiteY6" fmla="*/ 1720966 h 2079893"/>
              <a:gd name="connsiteX7" fmla="*/ 168052 w 7214701"/>
              <a:gd name="connsiteY7" fmla="*/ 2065032 h 2079893"/>
              <a:gd name="connsiteX8" fmla="*/ 0 w 7214701"/>
              <a:gd name="connsiteY8" fmla="*/ 1168515 h 2079893"/>
              <a:gd name="connsiteX9" fmla="*/ 244252 w 7214701"/>
              <a:gd name="connsiteY9" fmla="*/ 381000 h 2079893"/>
              <a:gd name="connsiteX0" fmla="*/ 244252 w 7214701"/>
              <a:gd name="connsiteY0" fmla="*/ 381000 h 2073729"/>
              <a:gd name="connsiteX1" fmla="*/ 6662986 w 7214701"/>
              <a:gd name="connsiteY1" fmla="*/ 0 h 2073729"/>
              <a:gd name="connsiteX2" fmla="*/ 7010400 w 7214701"/>
              <a:gd name="connsiteY2" fmla="*/ 673216 h 2073729"/>
              <a:gd name="connsiteX3" fmla="*/ 7048500 w 7214701"/>
              <a:gd name="connsiteY3" fmla="*/ 1225666 h 2073729"/>
              <a:gd name="connsiteX4" fmla="*/ 6758236 w 7214701"/>
              <a:gd name="connsiteY4" fmla="*/ 1283982 h 2073729"/>
              <a:gd name="connsiteX5" fmla="*/ 6724650 w 7214701"/>
              <a:gd name="connsiteY5" fmla="*/ 1644766 h 2073729"/>
              <a:gd name="connsiteX6" fmla="*/ 5010149 w 7214701"/>
              <a:gd name="connsiteY6" fmla="*/ 1416166 h 2073729"/>
              <a:gd name="connsiteX7" fmla="*/ 168052 w 7214701"/>
              <a:gd name="connsiteY7" fmla="*/ 2065032 h 2073729"/>
              <a:gd name="connsiteX8" fmla="*/ 0 w 7214701"/>
              <a:gd name="connsiteY8" fmla="*/ 1168515 h 2073729"/>
              <a:gd name="connsiteX9" fmla="*/ 244252 w 7214701"/>
              <a:gd name="connsiteY9" fmla="*/ 381000 h 2073729"/>
              <a:gd name="connsiteX0" fmla="*/ 244252 w 7214701"/>
              <a:gd name="connsiteY0" fmla="*/ 381000 h 2073299"/>
              <a:gd name="connsiteX1" fmla="*/ 6662986 w 7214701"/>
              <a:gd name="connsiteY1" fmla="*/ 0 h 2073299"/>
              <a:gd name="connsiteX2" fmla="*/ 7010400 w 7214701"/>
              <a:gd name="connsiteY2" fmla="*/ 673216 h 2073299"/>
              <a:gd name="connsiteX3" fmla="*/ 7048500 w 7214701"/>
              <a:gd name="connsiteY3" fmla="*/ 1225666 h 2073299"/>
              <a:gd name="connsiteX4" fmla="*/ 6758236 w 7214701"/>
              <a:gd name="connsiteY4" fmla="*/ 1283982 h 2073299"/>
              <a:gd name="connsiteX5" fmla="*/ 6724650 w 7214701"/>
              <a:gd name="connsiteY5" fmla="*/ 1644766 h 2073299"/>
              <a:gd name="connsiteX6" fmla="*/ 4914899 w 7214701"/>
              <a:gd name="connsiteY6" fmla="*/ 1378066 h 2073299"/>
              <a:gd name="connsiteX7" fmla="*/ 168052 w 7214701"/>
              <a:gd name="connsiteY7" fmla="*/ 2065032 h 2073299"/>
              <a:gd name="connsiteX8" fmla="*/ 0 w 7214701"/>
              <a:gd name="connsiteY8" fmla="*/ 1168515 h 2073299"/>
              <a:gd name="connsiteX9" fmla="*/ 244252 w 7214701"/>
              <a:gd name="connsiteY9" fmla="*/ 381000 h 2073299"/>
              <a:gd name="connsiteX0" fmla="*/ 244252 w 7214701"/>
              <a:gd name="connsiteY0" fmla="*/ 381000 h 2072231"/>
              <a:gd name="connsiteX1" fmla="*/ 6662986 w 7214701"/>
              <a:gd name="connsiteY1" fmla="*/ 0 h 2072231"/>
              <a:gd name="connsiteX2" fmla="*/ 7010400 w 7214701"/>
              <a:gd name="connsiteY2" fmla="*/ 673216 h 2072231"/>
              <a:gd name="connsiteX3" fmla="*/ 7048500 w 7214701"/>
              <a:gd name="connsiteY3" fmla="*/ 1225666 h 2072231"/>
              <a:gd name="connsiteX4" fmla="*/ 6758236 w 7214701"/>
              <a:gd name="connsiteY4" fmla="*/ 1283982 h 2072231"/>
              <a:gd name="connsiteX5" fmla="*/ 6724650 w 7214701"/>
              <a:gd name="connsiteY5" fmla="*/ 1644766 h 2072231"/>
              <a:gd name="connsiteX6" fmla="*/ 4591049 w 7214701"/>
              <a:gd name="connsiteY6" fmla="*/ 1263766 h 2072231"/>
              <a:gd name="connsiteX7" fmla="*/ 168052 w 7214701"/>
              <a:gd name="connsiteY7" fmla="*/ 2065032 h 2072231"/>
              <a:gd name="connsiteX8" fmla="*/ 0 w 7214701"/>
              <a:gd name="connsiteY8" fmla="*/ 1168515 h 2072231"/>
              <a:gd name="connsiteX9" fmla="*/ 244252 w 7214701"/>
              <a:gd name="connsiteY9" fmla="*/ 381000 h 2072231"/>
              <a:gd name="connsiteX0" fmla="*/ 244252 w 7131140"/>
              <a:gd name="connsiteY0" fmla="*/ 381000 h 2072231"/>
              <a:gd name="connsiteX1" fmla="*/ 6662986 w 7131140"/>
              <a:gd name="connsiteY1" fmla="*/ 0 h 2072231"/>
              <a:gd name="connsiteX2" fmla="*/ 7010400 w 7131140"/>
              <a:gd name="connsiteY2" fmla="*/ 673216 h 2072231"/>
              <a:gd name="connsiteX3" fmla="*/ 7048500 w 7131140"/>
              <a:gd name="connsiteY3" fmla="*/ 1225666 h 2072231"/>
              <a:gd name="connsiteX4" fmla="*/ 6758236 w 7131140"/>
              <a:gd name="connsiteY4" fmla="*/ 1283982 h 2072231"/>
              <a:gd name="connsiteX5" fmla="*/ 6610350 w 7131140"/>
              <a:gd name="connsiteY5" fmla="*/ 1625716 h 2072231"/>
              <a:gd name="connsiteX6" fmla="*/ 4591049 w 7131140"/>
              <a:gd name="connsiteY6" fmla="*/ 1263766 h 2072231"/>
              <a:gd name="connsiteX7" fmla="*/ 168052 w 7131140"/>
              <a:gd name="connsiteY7" fmla="*/ 2065032 h 2072231"/>
              <a:gd name="connsiteX8" fmla="*/ 0 w 7131140"/>
              <a:gd name="connsiteY8" fmla="*/ 1168515 h 2072231"/>
              <a:gd name="connsiteX9" fmla="*/ 244252 w 7131140"/>
              <a:gd name="connsiteY9" fmla="*/ 381000 h 2072231"/>
              <a:gd name="connsiteX0" fmla="*/ 244252 w 7079712"/>
              <a:gd name="connsiteY0" fmla="*/ 381000 h 2072231"/>
              <a:gd name="connsiteX1" fmla="*/ 6662986 w 7079712"/>
              <a:gd name="connsiteY1" fmla="*/ 0 h 2072231"/>
              <a:gd name="connsiteX2" fmla="*/ 7010400 w 7079712"/>
              <a:gd name="connsiteY2" fmla="*/ 673216 h 2072231"/>
              <a:gd name="connsiteX3" fmla="*/ 7048500 w 7079712"/>
              <a:gd name="connsiteY3" fmla="*/ 1225666 h 2072231"/>
              <a:gd name="connsiteX4" fmla="*/ 6610350 w 7079712"/>
              <a:gd name="connsiteY4" fmla="*/ 1625716 h 2072231"/>
              <a:gd name="connsiteX5" fmla="*/ 4591049 w 7079712"/>
              <a:gd name="connsiteY5" fmla="*/ 1263766 h 2072231"/>
              <a:gd name="connsiteX6" fmla="*/ 168052 w 7079712"/>
              <a:gd name="connsiteY6" fmla="*/ 2065032 h 2072231"/>
              <a:gd name="connsiteX7" fmla="*/ 0 w 7079712"/>
              <a:gd name="connsiteY7" fmla="*/ 1168515 h 2072231"/>
              <a:gd name="connsiteX8" fmla="*/ 244252 w 7079712"/>
              <a:gd name="connsiteY8" fmla="*/ 381000 h 2072231"/>
              <a:gd name="connsiteX0" fmla="*/ 244252 w 7010400"/>
              <a:gd name="connsiteY0" fmla="*/ 381000 h 2072231"/>
              <a:gd name="connsiteX1" fmla="*/ 6662986 w 7010400"/>
              <a:gd name="connsiteY1" fmla="*/ 0 h 2072231"/>
              <a:gd name="connsiteX2" fmla="*/ 7010400 w 7010400"/>
              <a:gd name="connsiteY2" fmla="*/ 673216 h 2072231"/>
              <a:gd name="connsiteX3" fmla="*/ 6610350 w 7010400"/>
              <a:gd name="connsiteY3" fmla="*/ 1625716 h 2072231"/>
              <a:gd name="connsiteX4" fmla="*/ 4591049 w 7010400"/>
              <a:gd name="connsiteY4" fmla="*/ 1263766 h 2072231"/>
              <a:gd name="connsiteX5" fmla="*/ 168052 w 7010400"/>
              <a:gd name="connsiteY5" fmla="*/ 2065032 h 2072231"/>
              <a:gd name="connsiteX6" fmla="*/ 0 w 7010400"/>
              <a:gd name="connsiteY6" fmla="*/ 1168515 h 2072231"/>
              <a:gd name="connsiteX7" fmla="*/ 244252 w 7010400"/>
              <a:gd name="connsiteY7" fmla="*/ 381000 h 2072231"/>
              <a:gd name="connsiteX0" fmla="*/ 244252 w 7053556"/>
              <a:gd name="connsiteY0" fmla="*/ 381000 h 2072231"/>
              <a:gd name="connsiteX1" fmla="*/ 6662986 w 7053556"/>
              <a:gd name="connsiteY1" fmla="*/ 0 h 2072231"/>
              <a:gd name="connsiteX2" fmla="*/ 7010400 w 7053556"/>
              <a:gd name="connsiteY2" fmla="*/ 673216 h 2072231"/>
              <a:gd name="connsiteX3" fmla="*/ 6800850 w 7053556"/>
              <a:gd name="connsiteY3" fmla="*/ 1225666 h 2072231"/>
              <a:gd name="connsiteX4" fmla="*/ 4591049 w 7053556"/>
              <a:gd name="connsiteY4" fmla="*/ 1263766 h 2072231"/>
              <a:gd name="connsiteX5" fmla="*/ 168052 w 7053556"/>
              <a:gd name="connsiteY5" fmla="*/ 2065032 h 2072231"/>
              <a:gd name="connsiteX6" fmla="*/ 0 w 7053556"/>
              <a:gd name="connsiteY6" fmla="*/ 1168515 h 2072231"/>
              <a:gd name="connsiteX7" fmla="*/ 244252 w 7053556"/>
              <a:gd name="connsiteY7" fmla="*/ 381000 h 2072231"/>
              <a:gd name="connsiteX0" fmla="*/ 244252 w 6972535"/>
              <a:gd name="connsiteY0" fmla="*/ 381000 h 2072231"/>
              <a:gd name="connsiteX1" fmla="*/ 6662986 w 6972535"/>
              <a:gd name="connsiteY1" fmla="*/ 0 h 2072231"/>
              <a:gd name="connsiteX2" fmla="*/ 6778172 w 6972535"/>
              <a:gd name="connsiteY2" fmla="*/ 557101 h 2072231"/>
              <a:gd name="connsiteX3" fmla="*/ 6800850 w 6972535"/>
              <a:gd name="connsiteY3" fmla="*/ 1225666 h 2072231"/>
              <a:gd name="connsiteX4" fmla="*/ 4591049 w 6972535"/>
              <a:gd name="connsiteY4" fmla="*/ 1263766 h 2072231"/>
              <a:gd name="connsiteX5" fmla="*/ 168052 w 6972535"/>
              <a:gd name="connsiteY5" fmla="*/ 2065032 h 2072231"/>
              <a:gd name="connsiteX6" fmla="*/ 0 w 6972535"/>
              <a:gd name="connsiteY6" fmla="*/ 1168515 h 2072231"/>
              <a:gd name="connsiteX7" fmla="*/ 244252 w 6972535"/>
              <a:gd name="connsiteY7" fmla="*/ 381000 h 2072231"/>
              <a:gd name="connsiteX0" fmla="*/ 244252 w 6972535"/>
              <a:gd name="connsiteY0" fmla="*/ 192314 h 1883545"/>
              <a:gd name="connsiteX1" fmla="*/ 6430757 w 6972535"/>
              <a:gd name="connsiteY1" fmla="*/ 0 h 1883545"/>
              <a:gd name="connsiteX2" fmla="*/ 6778172 w 6972535"/>
              <a:gd name="connsiteY2" fmla="*/ 368415 h 1883545"/>
              <a:gd name="connsiteX3" fmla="*/ 6800850 w 6972535"/>
              <a:gd name="connsiteY3" fmla="*/ 1036980 h 1883545"/>
              <a:gd name="connsiteX4" fmla="*/ 4591049 w 6972535"/>
              <a:gd name="connsiteY4" fmla="*/ 1075080 h 1883545"/>
              <a:gd name="connsiteX5" fmla="*/ 168052 w 6972535"/>
              <a:gd name="connsiteY5" fmla="*/ 1876346 h 1883545"/>
              <a:gd name="connsiteX6" fmla="*/ 0 w 6972535"/>
              <a:gd name="connsiteY6" fmla="*/ 979829 h 1883545"/>
              <a:gd name="connsiteX7" fmla="*/ 244252 w 6972535"/>
              <a:gd name="connsiteY7" fmla="*/ 192314 h 1883545"/>
              <a:gd name="connsiteX0" fmla="*/ 244252 w 6972535"/>
              <a:gd name="connsiteY0" fmla="*/ 264885 h 1956116"/>
              <a:gd name="connsiteX1" fmla="*/ 6546872 w 6972535"/>
              <a:gd name="connsiteY1" fmla="*/ 0 h 1956116"/>
              <a:gd name="connsiteX2" fmla="*/ 6778172 w 6972535"/>
              <a:gd name="connsiteY2" fmla="*/ 440986 h 1956116"/>
              <a:gd name="connsiteX3" fmla="*/ 6800850 w 6972535"/>
              <a:gd name="connsiteY3" fmla="*/ 1109551 h 1956116"/>
              <a:gd name="connsiteX4" fmla="*/ 4591049 w 6972535"/>
              <a:gd name="connsiteY4" fmla="*/ 1147651 h 1956116"/>
              <a:gd name="connsiteX5" fmla="*/ 168052 w 6972535"/>
              <a:gd name="connsiteY5" fmla="*/ 1948917 h 1956116"/>
              <a:gd name="connsiteX6" fmla="*/ 0 w 6972535"/>
              <a:gd name="connsiteY6" fmla="*/ 1052400 h 1956116"/>
              <a:gd name="connsiteX7" fmla="*/ 244252 w 6972535"/>
              <a:gd name="connsiteY7" fmla="*/ 264885 h 1956116"/>
              <a:gd name="connsiteX0" fmla="*/ 244252 w 6972535"/>
              <a:gd name="connsiteY0" fmla="*/ 366485 h 2057716"/>
              <a:gd name="connsiteX1" fmla="*/ 6546872 w 6972535"/>
              <a:gd name="connsiteY1" fmla="*/ 0 h 2057716"/>
              <a:gd name="connsiteX2" fmla="*/ 6778172 w 6972535"/>
              <a:gd name="connsiteY2" fmla="*/ 542586 h 2057716"/>
              <a:gd name="connsiteX3" fmla="*/ 6800850 w 6972535"/>
              <a:gd name="connsiteY3" fmla="*/ 1211151 h 2057716"/>
              <a:gd name="connsiteX4" fmla="*/ 4591049 w 6972535"/>
              <a:gd name="connsiteY4" fmla="*/ 1249251 h 2057716"/>
              <a:gd name="connsiteX5" fmla="*/ 168052 w 6972535"/>
              <a:gd name="connsiteY5" fmla="*/ 2050517 h 2057716"/>
              <a:gd name="connsiteX6" fmla="*/ 0 w 6972535"/>
              <a:gd name="connsiteY6" fmla="*/ 1154000 h 2057716"/>
              <a:gd name="connsiteX7" fmla="*/ 244252 w 6972535"/>
              <a:gd name="connsiteY7" fmla="*/ 366485 h 2057716"/>
              <a:gd name="connsiteX0" fmla="*/ 244252 w 6800850"/>
              <a:gd name="connsiteY0" fmla="*/ 366485 h 2057716"/>
              <a:gd name="connsiteX1" fmla="*/ 6546872 w 6800850"/>
              <a:gd name="connsiteY1" fmla="*/ 0 h 2057716"/>
              <a:gd name="connsiteX2" fmla="*/ 6800850 w 6800850"/>
              <a:gd name="connsiteY2" fmla="*/ 1211151 h 2057716"/>
              <a:gd name="connsiteX3" fmla="*/ 4591049 w 6800850"/>
              <a:gd name="connsiteY3" fmla="*/ 1249251 h 2057716"/>
              <a:gd name="connsiteX4" fmla="*/ 168052 w 6800850"/>
              <a:gd name="connsiteY4" fmla="*/ 2050517 h 2057716"/>
              <a:gd name="connsiteX5" fmla="*/ 0 w 6800850"/>
              <a:gd name="connsiteY5" fmla="*/ 1154000 h 2057716"/>
              <a:gd name="connsiteX6" fmla="*/ 244252 w 6800850"/>
              <a:gd name="connsiteY6" fmla="*/ 366485 h 2057716"/>
              <a:gd name="connsiteX0" fmla="*/ 244252 w 6592790"/>
              <a:gd name="connsiteY0" fmla="*/ 366485 h 2057716"/>
              <a:gd name="connsiteX1" fmla="*/ 6546872 w 6592790"/>
              <a:gd name="connsiteY1" fmla="*/ 0 h 2057716"/>
              <a:gd name="connsiteX2" fmla="*/ 6592790 w 6592790"/>
              <a:gd name="connsiteY2" fmla="*/ 1066008 h 2057716"/>
              <a:gd name="connsiteX3" fmla="*/ 4591049 w 6592790"/>
              <a:gd name="connsiteY3" fmla="*/ 1249251 h 2057716"/>
              <a:gd name="connsiteX4" fmla="*/ 168052 w 6592790"/>
              <a:gd name="connsiteY4" fmla="*/ 2050517 h 2057716"/>
              <a:gd name="connsiteX5" fmla="*/ 0 w 6592790"/>
              <a:gd name="connsiteY5" fmla="*/ 1154000 h 2057716"/>
              <a:gd name="connsiteX6" fmla="*/ 244252 w 6592790"/>
              <a:gd name="connsiteY6" fmla="*/ 366485 h 2057716"/>
              <a:gd name="connsiteX0" fmla="*/ 244252 w 7286321"/>
              <a:gd name="connsiteY0" fmla="*/ 366485 h 2057716"/>
              <a:gd name="connsiteX1" fmla="*/ 6546872 w 7286321"/>
              <a:gd name="connsiteY1" fmla="*/ 0 h 2057716"/>
              <a:gd name="connsiteX2" fmla="*/ 7286321 w 7286321"/>
              <a:gd name="connsiteY2" fmla="*/ 1965894 h 2057716"/>
              <a:gd name="connsiteX3" fmla="*/ 4591049 w 7286321"/>
              <a:gd name="connsiteY3" fmla="*/ 1249251 h 2057716"/>
              <a:gd name="connsiteX4" fmla="*/ 168052 w 7286321"/>
              <a:gd name="connsiteY4" fmla="*/ 2050517 h 2057716"/>
              <a:gd name="connsiteX5" fmla="*/ 0 w 7286321"/>
              <a:gd name="connsiteY5" fmla="*/ 1154000 h 2057716"/>
              <a:gd name="connsiteX6" fmla="*/ 244252 w 7286321"/>
              <a:gd name="connsiteY6" fmla="*/ 366485 h 2057716"/>
              <a:gd name="connsiteX0" fmla="*/ 244252 w 7244709"/>
              <a:gd name="connsiteY0" fmla="*/ 366485 h 2057716"/>
              <a:gd name="connsiteX1" fmla="*/ 6546872 w 7244709"/>
              <a:gd name="connsiteY1" fmla="*/ 0 h 2057716"/>
              <a:gd name="connsiteX2" fmla="*/ 7244709 w 7244709"/>
              <a:gd name="connsiteY2" fmla="*/ 1472408 h 2057716"/>
              <a:gd name="connsiteX3" fmla="*/ 4591049 w 7244709"/>
              <a:gd name="connsiteY3" fmla="*/ 1249251 h 2057716"/>
              <a:gd name="connsiteX4" fmla="*/ 168052 w 7244709"/>
              <a:gd name="connsiteY4" fmla="*/ 2050517 h 2057716"/>
              <a:gd name="connsiteX5" fmla="*/ 0 w 7244709"/>
              <a:gd name="connsiteY5" fmla="*/ 1154000 h 2057716"/>
              <a:gd name="connsiteX6" fmla="*/ 244252 w 7244709"/>
              <a:gd name="connsiteY6" fmla="*/ 366485 h 2057716"/>
              <a:gd name="connsiteX0" fmla="*/ 244252 w 7258579"/>
              <a:gd name="connsiteY0" fmla="*/ 366485 h 2057716"/>
              <a:gd name="connsiteX1" fmla="*/ 6546872 w 7258579"/>
              <a:gd name="connsiteY1" fmla="*/ 0 h 2057716"/>
              <a:gd name="connsiteX2" fmla="*/ 7258579 w 7258579"/>
              <a:gd name="connsiteY2" fmla="*/ 1225665 h 2057716"/>
              <a:gd name="connsiteX3" fmla="*/ 4591049 w 7258579"/>
              <a:gd name="connsiteY3" fmla="*/ 1249251 h 2057716"/>
              <a:gd name="connsiteX4" fmla="*/ 168052 w 7258579"/>
              <a:gd name="connsiteY4" fmla="*/ 2050517 h 2057716"/>
              <a:gd name="connsiteX5" fmla="*/ 0 w 7258579"/>
              <a:gd name="connsiteY5" fmla="*/ 1154000 h 2057716"/>
              <a:gd name="connsiteX6" fmla="*/ 244252 w 7258579"/>
              <a:gd name="connsiteY6" fmla="*/ 366485 h 2057716"/>
              <a:gd name="connsiteX0" fmla="*/ 244252 w 6614515"/>
              <a:gd name="connsiteY0" fmla="*/ 366485 h 2058541"/>
              <a:gd name="connsiteX1" fmla="*/ 6546872 w 6614515"/>
              <a:gd name="connsiteY1" fmla="*/ 0 h 2058541"/>
              <a:gd name="connsiteX2" fmla="*/ 6539475 w 6614515"/>
              <a:gd name="connsiteY2" fmla="*/ 1054215 h 2058541"/>
              <a:gd name="connsiteX3" fmla="*/ 4591049 w 6614515"/>
              <a:gd name="connsiteY3" fmla="*/ 1249251 h 2058541"/>
              <a:gd name="connsiteX4" fmla="*/ 168052 w 6614515"/>
              <a:gd name="connsiteY4" fmla="*/ 2050517 h 2058541"/>
              <a:gd name="connsiteX5" fmla="*/ 0 w 6614515"/>
              <a:gd name="connsiteY5" fmla="*/ 1154000 h 2058541"/>
              <a:gd name="connsiteX6" fmla="*/ 244252 w 6614515"/>
              <a:gd name="connsiteY6" fmla="*/ 366485 h 2058541"/>
              <a:gd name="connsiteX0" fmla="*/ 244252 w 6830758"/>
              <a:gd name="connsiteY0" fmla="*/ 366485 h 2058541"/>
              <a:gd name="connsiteX1" fmla="*/ 6546872 w 6830758"/>
              <a:gd name="connsiteY1" fmla="*/ 0 h 2058541"/>
              <a:gd name="connsiteX2" fmla="*/ 6830758 w 6830758"/>
              <a:gd name="connsiteY2" fmla="*/ 1054215 h 2058541"/>
              <a:gd name="connsiteX3" fmla="*/ 4591049 w 6830758"/>
              <a:gd name="connsiteY3" fmla="*/ 1249251 h 2058541"/>
              <a:gd name="connsiteX4" fmla="*/ 168052 w 6830758"/>
              <a:gd name="connsiteY4" fmla="*/ 2050517 h 2058541"/>
              <a:gd name="connsiteX5" fmla="*/ 0 w 6830758"/>
              <a:gd name="connsiteY5" fmla="*/ 1154000 h 2058541"/>
              <a:gd name="connsiteX6" fmla="*/ 244252 w 6830758"/>
              <a:gd name="connsiteY6" fmla="*/ 366485 h 2058541"/>
              <a:gd name="connsiteX0" fmla="*/ 244252 w 6830758"/>
              <a:gd name="connsiteY0" fmla="*/ 290285 h 1982341"/>
              <a:gd name="connsiteX1" fmla="*/ 6292000 w 6830758"/>
              <a:gd name="connsiteY1" fmla="*/ 0 h 1982341"/>
              <a:gd name="connsiteX2" fmla="*/ 6830758 w 6830758"/>
              <a:gd name="connsiteY2" fmla="*/ 978015 h 1982341"/>
              <a:gd name="connsiteX3" fmla="*/ 4591049 w 6830758"/>
              <a:gd name="connsiteY3" fmla="*/ 1173051 h 1982341"/>
              <a:gd name="connsiteX4" fmla="*/ 168052 w 6830758"/>
              <a:gd name="connsiteY4" fmla="*/ 1974317 h 1982341"/>
              <a:gd name="connsiteX5" fmla="*/ 0 w 6830758"/>
              <a:gd name="connsiteY5" fmla="*/ 1077800 h 1982341"/>
              <a:gd name="connsiteX6" fmla="*/ 244252 w 6830758"/>
              <a:gd name="connsiteY6" fmla="*/ 290285 h 1982341"/>
              <a:gd name="connsiteX0" fmla="*/ 244252 w 6830758"/>
              <a:gd name="connsiteY0" fmla="*/ 328385 h 2020441"/>
              <a:gd name="connsiteX1" fmla="*/ 6328411 w 6830758"/>
              <a:gd name="connsiteY1" fmla="*/ 0 h 2020441"/>
              <a:gd name="connsiteX2" fmla="*/ 6830758 w 6830758"/>
              <a:gd name="connsiteY2" fmla="*/ 1016115 h 2020441"/>
              <a:gd name="connsiteX3" fmla="*/ 4591049 w 6830758"/>
              <a:gd name="connsiteY3" fmla="*/ 1211151 h 2020441"/>
              <a:gd name="connsiteX4" fmla="*/ 168052 w 6830758"/>
              <a:gd name="connsiteY4" fmla="*/ 2012417 h 2020441"/>
              <a:gd name="connsiteX5" fmla="*/ 0 w 6830758"/>
              <a:gd name="connsiteY5" fmla="*/ 1115900 h 2020441"/>
              <a:gd name="connsiteX6" fmla="*/ 244252 w 6830758"/>
              <a:gd name="connsiteY6" fmla="*/ 328385 h 2020441"/>
              <a:gd name="connsiteX0" fmla="*/ 244252 w 6830758"/>
              <a:gd name="connsiteY0" fmla="*/ 290285 h 1982341"/>
              <a:gd name="connsiteX1" fmla="*/ 6383026 w 6830758"/>
              <a:gd name="connsiteY1" fmla="*/ 0 h 1982341"/>
              <a:gd name="connsiteX2" fmla="*/ 6830758 w 6830758"/>
              <a:gd name="connsiteY2" fmla="*/ 978015 h 1982341"/>
              <a:gd name="connsiteX3" fmla="*/ 4591049 w 6830758"/>
              <a:gd name="connsiteY3" fmla="*/ 1173051 h 1982341"/>
              <a:gd name="connsiteX4" fmla="*/ 168052 w 6830758"/>
              <a:gd name="connsiteY4" fmla="*/ 1974317 h 1982341"/>
              <a:gd name="connsiteX5" fmla="*/ 0 w 6830758"/>
              <a:gd name="connsiteY5" fmla="*/ 1077800 h 1982341"/>
              <a:gd name="connsiteX6" fmla="*/ 244252 w 6830758"/>
              <a:gd name="connsiteY6" fmla="*/ 290285 h 1982341"/>
              <a:gd name="connsiteX0" fmla="*/ 244252 w 6648706"/>
              <a:gd name="connsiteY0" fmla="*/ 290285 h 1982468"/>
              <a:gd name="connsiteX1" fmla="*/ 6383026 w 6648706"/>
              <a:gd name="connsiteY1" fmla="*/ 0 h 1982468"/>
              <a:gd name="connsiteX2" fmla="*/ 6648706 w 6648706"/>
              <a:gd name="connsiteY2" fmla="*/ 901815 h 1982468"/>
              <a:gd name="connsiteX3" fmla="*/ 4591049 w 6648706"/>
              <a:gd name="connsiteY3" fmla="*/ 1173051 h 1982468"/>
              <a:gd name="connsiteX4" fmla="*/ 168052 w 6648706"/>
              <a:gd name="connsiteY4" fmla="*/ 1974317 h 1982468"/>
              <a:gd name="connsiteX5" fmla="*/ 0 w 6648706"/>
              <a:gd name="connsiteY5" fmla="*/ 1077800 h 1982468"/>
              <a:gd name="connsiteX6" fmla="*/ 244252 w 6648706"/>
              <a:gd name="connsiteY6" fmla="*/ 290285 h 1982468"/>
              <a:gd name="connsiteX0" fmla="*/ 244252 w 6584988"/>
              <a:gd name="connsiteY0" fmla="*/ 290285 h 1982294"/>
              <a:gd name="connsiteX1" fmla="*/ 6383026 w 6584988"/>
              <a:gd name="connsiteY1" fmla="*/ 0 h 1982294"/>
              <a:gd name="connsiteX2" fmla="*/ 6584988 w 6584988"/>
              <a:gd name="connsiteY2" fmla="*/ 1006590 h 1982294"/>
              <a:gd name="connsiteX3" fmla="*/ 4591049 w 6584988"/>
              <a:gd name="connsiteY3" fmla="*/ 1173051 h 1982294"/>
              <a:gd name="connsiteX4" fmla="*/ 168052 w 6584988"/>
              <a:gd name="connsiteY4" fmla="*/ 1974317 h 1982294"/>
              <a:gd name="connsiteX5" fmla="*/ 0 w 6584988"/>
              <a:gd name="connsiteY5" fmla="*/ 1077800 h 1982294"/>
              <a:gd name="connsiteX6" fmla="*/ 244252 w 6584988"/>
              <a:gd name="connsiteY6" fmla="*/ 290285 h 1982294"/>
              <a:gd name="connsiteX0" fmla="*/ 244252 w 6584988"/>
              <a:gd name="connsiteY0" fmla="*/ 337910 h 2029919"/>
              <a:gd name="connsiteX1" fmla="*/ 6383026 w 6584988"/>
              <a:gd name="connsiteY1" fmla="*/ 0 h 2029919"/>
              <a:gd name="connsiteX2" fmla="*/ 6584988 w 6584988"/>
              <a:gd name="connsiteY2" fmla="*/ 1054215 h 2029919"/>
              <a:gd name="connsiteX3" fmla="*/ 4591049 w 6584988"/>
              <a:gd name="connsiteY3" fmla="*/ 1220676 h 2029919"/>
              <a:gd name="connsiteX4" fmla="*/ 168052 w 6584988"/>
              <a:gd name="connsiteY4" fmla="*/ 2021942 h 2029919"/>
              <a:gd name="connsiteX5" fmla="*/ 0 w 6584988"/>
              <a:gd name="connsiteY5" fmla="*/ 1125425 h 2029919"/>
              <a:gd name="connsiteX6" fmla="*/ 244252 w 6584988"/>
              <a:gd name="connsiteY6" fmla="*/ 337910 h 2029919"/>
              <a:gd name="connsiteX0" fmla="*/ 244252 w 6584988"/>
              <a:gd name="connsiteY0" fmla="*/ 376010 h 2068019"/>
              <a:gd name="connsiteX1" fmla="*/ 6337513 w 6584988"/>
              <a:gd name="connsiteY1" fmla="*/ 0 h 2068019"/>
              <a:gd name="connsiteX2" fmla="*/ 6584988 w 6584988"/>
              <a:gd name="connsiteY2" fmla="*/ 1092315 h 2068019"/>
              <a:gd name="connsiteX3" fmla="*/ 4591049 w 6584988"/>
              <a:gd name="connsiteY3" fmla="*/ 1258776 h 2068019"/>
              <a:gd name="connsiteX4" fmla="*/ 168052 w 6584988"/>
              <a:gd name="connsiteY4" fmla="*/ 2060042 h 2068019"/>
              <a:gd name="connsiteX5" fmla="*/ 0 w 6584988"/>
              <a:gd name="connsiteY5" fmla="*/ 1163525 h 2068019"/>
              <a:gd name="connsiteX6" fmla="*/ 244252 w 6584988"/>
              <a:gd name="connsiteY6" fmla="*/ 376010 h 2068019"/>
              <a:gd name="connsiteX0" fmla="*/ 244252 w 6584988"/>
              <a:gd name="connsiteY0" fmla="*/ 376010 h 2068019"/>
              <a:gd name="connsiteX1" fmla="*/ 6383026 w 6584988"/>
              <a:gd name="connsiteY1" fmla="*/ 0 h 2068019"/>
              <a:gd name="connsiteX2" fmla="*/ 6584988 w 6584988"/>
              <a:gd name="connsiteY2" fmla="*/ 1092315 h 2068019"/>
              <a:gd name="connsiteX3" fmla="*/ 4591049 w 6584988"/>
              <a:gd name="connsiteY3" fmla="*/ 1258776 h 2068019"/>
              <a:gd name="connsiteX4" fmla="*/ 168052 w 6584988"/>
              <a:gd name="connsiteY4" fmla="*/ 2060042 h 2068019"/>
              <a:gd name="connsiteX5" fmla="*/ 0 w 6584988"/>
              <a:gd name="connsiteY5" fmla="*/ 1163525 h 2068019"/>
              <a:gd name="connsiteX6" fmla="*/ 244252 w 6584988"/>
              <a:gd name="connsiteY6" fmla="*/ 376010 h 2068019"/>
              <a:gd name="connsiteX0" fmla="*/ 244252 w 6575885"/>
              <a:gd name="connsiteY0" fmla="*/ 376010 h 2067973"/>
              <a:gd name="connsiteX1" fmla="*/ 6383026 w 6575885"/>
              <a:gd name="connsiteY1" fmla="*/ 0 h 2067973"/>
              <a:gd name="connsiteX2" fmla="*/ 6575885 w 6575885"/>
              <a:gd name="connsiteY2" fmla="*/ 1120890 h 2067973"/>
              <a:gd name="connsiteX3" fmla="*/ 4591049 w 6575885"/>
              <a:gd name="connsiteY3" fmla="*/ 1258776 h 2067973"/>
              <a:gd name="connsiteX4" fmla="*/ 168052 w 6575885"/>
              <a:gd name="connsiteY4" fmla="*/ 2060042 h 2067973"/>
              <a:gd name="connsiteX5" fmla="*/ 0 w 6575885"/>
              <a:gd name="connsiteY5" fmla="*/ 1163525 h 2067973"/>
              <a:gd name="connsiteX6" fmla="*/ 244252 w 6575885"/>
              <a:gd name="connsiteY6" fmla="*/ 376010 h 2067973"/>
              <a:gd name="connsiteX0" fmla="*/ 244252 w 6757937"/>
              <a:gd name="connsiteY0" fmla="*/ 376010 h 2067973"/>
              <a:gd name="connsiteX1" fmla="*/ 6383026 w 6757937"/>
              <a:gd name="connsiteY1" fmla="*/ 0 h 2067973"/>
              <a:gd name="connsiteX2" fmla="*/ 6757937 w 6757937"/>
              <a:gd name="connsiteY2" fmla="*/ 1120890 h 2067973"/>
              <a:gd name="connsiteX3" fmla="*/ 4591049 w 6757937"/>
              <a:gd name="connsiteY3" fmla="*/ 1258776 h 2067973"/>
              <a:gd name="connsiteX4" fmla="*/ 168052 w 6757937"/>
              <a:gd name="connsiteY4" fmla="*/ 2060042 h 2067973"/>
              <a:gd name="connsiteX5" fmla="*/ 0 w 6757937"/>
              <a:gd name="connsiteY5" fmla="*/ 1163525 h 2067973"/>
              <a:gd name="connsiteX6" fmla="*/ 244252 w 6757937"/>
              <a:gd name="connsiteY6" fmla="*/ 376010 h 206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7937" h="2067973">
                <a:moveTo>
                  <a:pt x="244252" y="376010"/>
                </a:moveTo>
                <a:lnTo>
                  <a:pt x="6383026" y="0"/>
                </a:lnTo>
                <a:cubicBezTo>
                  <a:pt x="6620262" y="408555"/>
                  <a:pt x="6520701" y="712335"/>
                  <a:pt x="6757937" y="1120890"/>
                </a:cubicBezTo>
                <a:cubicBezTo>
                  <a:pt x="6354712" y="1219315"/>
                  <a:pt x="5689363" y="1102251"/>
                  <a:pt x="4591049" y="1258776"/>
                </a:cubicBezTo>
                <a:cubicBezTo>
                  <a:pt x="3492735" y="1415301"/>
                  <a:pt x="1031652" y="2152117"/>
                  <a:pt x="168052" y="2060042"/>
                </a:cubicBezTo>
                <a:lnTo>
                  <a:pt x="0" y="1163525"/>
                </a:lnTo>
                <a:lnTo>
                  <a:pt x="244252" y="376010"/>
                </a:lnTo>
                <a:close/>
              </a:path>
            </a:pathLst>
          </a:custGeom>
          <a:solidFill>
            <a:schemeClr val="bg2">
              <a:lumMod val="50000"/>
              <a:alpha val="50000"/>
            </a:schemeClr>
          </a:solidFill>
          <a:ln>
            <a:solidFill>
              <a:srgbClr val="FFFF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1658" y="5781013"/>
            <a:ext cx="5820444" cy="831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lang="en-US" altLang="en-US" sz="1600" spc="300" dirty="0" err="1" smtClean="0">
                <a:solidFill>
                  <a:schemeClr val="tx1">
                    <a:lumMod val="8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Bojonegoro</a:t>
            </a:r>
            <a:r>
              <a:rPr lang="en-US" altLang="en-US" sz="1600" spc="300" dirty="0" smtClean="0">
                <a:solidFill>
                  <a:schemeClr val="tx1">
                    <a:lumMod val="8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, 10 </a:t>
            </a:r>
            <a:r>
              <a:rPr lang="en-US" altLang="en-US" sz="1600" spc="300" dirty="0" err="1">
                <a:solidFill>
                  <a:schemeClr val="tx1">
                    <a:lumMod val="8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Juni</a:t>
            </a:r>
            <a:r>
              <a:rPr lang="en-US" altLang="en-US" sz="1600" spc="300" dirty="0">
                <a:solidFill>
                  <a:schemeClr val="tx1">
                    <a:lumMod val="8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endParaRPr lang="en-US" altLang="en-US" sz="1400" dirty="0">
              <a:solidFill>
                <a:schemeClr val="tx1">
                  <a:lumMod val="85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AFED414-A70D-433D-8321-FB6BCF89C54A}"/>
              </a:ext>
            </a:extLst>
          </p:cNvPr>
          <p:cNvSpPr/>
          <p:nvPr/>
        </p:nvSpPr>
        <p:spPr>
          <a:xfrm>
            <a:off x="7774616" y="5934670"/>
            <a:ext cx="8707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0" u="none" strike="noStrike" kern="0" cap="none" spc="0" normalizeH="0" baseline="0" noProof="0" dirty="0">
                <a:ln w="22225">
                  <a:solidFill>
                    <a:srgbClr val="E6C133"/>
                  </a:solidFill>
                  <a:prstDash val="solid"/>
                </a:ln>
                <a:solidFill>
                  <a:srgbClr val="E6C133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202</a:t>
            </a:r>
            <a:r>
              <a:rPr kumimoji="0" lang="en-ID" b="1" i="0" u="none" strike="noStrike" kern="0" cap="none" spc="0" normalizeH="0" baseline="0" noProof="0" dirty="0">
                <a:ln w="22225">
                  <a:solidFill>
                    <a:srgbClr val="E6C133"/>
                  </a:solidFill>
                  <a:prstDash val="solid"/>
                </a:ln>
                <a:solidFill>
                  <a:srgbClr val="E6C133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1</a:t>
            </a:r>
            <a:endParaRPr kumimoji="0" lang="en-US" b="1" i="0" u="none" strike="noStrike" kern="0" cap="none" spc="0" normalizeH="0" baseline="0" noProof="0" dirty="0">
              <a:ln w="22225">
                <a:solidFill>
                  <a:srgbClr val="E6C133"/>
                </a:solidFill>
                <a:prstDash val="solid"/>
              </a:ln>
              <a:solidFill>
                <a:srgbClr val="E6C133">
                  <a:lumMod val="40000"/>
                  <a:lumOff val="6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0DA836-8C39-4C25-BFA6-6FCC0B74DACC}"/>
              </a:ext>
            </a:extLst>
          </p:cNvPr>
          <p:cNvSpPr/>
          <p:nvPr/>
        </p:nvSpPr>
        <p:spPr>
          <a:xfrm>
            <a:off x="-1536" y="1803821"/>
            <a:ext cx="9144000" cy="13813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A160B42-315A-4688-922A-7F55B297C9E4}"/>
              </a:ext>
            </a:extLst>
          </p:cNvPr>
          <p:cNvSpPr txBox="1"/>
          <p:nvPr/>
        </p:nvSpPr>
        <p:spPr>
          <a:xfrm>
            <a:off x="-540568" y="2397425"/>
            <a:ext cx="9990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SISTEM JAMINAN PRODUK HALAL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B89E5C5-A037-45B3-9D37-3658914D4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ACB93B0-521E-443D-9750-AFCFDDB3E8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="" xmlns:a16="http://schemas.microsoft.com/office/drawing/2014/main" id="{DA1DAC79-DDBA-4382-9D43-6E5F685BE5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54408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0880F10-995F-4F01-A83B-7ECDB7BE79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A2D49266-1F08-40F2-B0E1-1D919DCB57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6AACA73D-178F-4CFC-99E3-9F4FCBBDBA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1AD66C-D701-464A-9541-317ADE6B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48F63A3B-78C7-47BE-AE5E-E10140E04643}" type="slidenum">
              <a:rPr lang="en-US" sz="2800">
                <a:solidFill>
                  <a:srgbClr val="FFFFFF"/>
                </a:solidFill>
                <a:latin typeface="+mn-lt"/>
              </a:rPr>
              <a:pPr defTabSz="457200">
                <a:spcAft>
                  <a:spcPts val="600"/>
                </a:spcAft>
              </a:pPr>
              <a:t>10</a:t>
            </a:fld>
            <a:endParaRPr lang="en-US" sz="2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FF11783-C5D4-8F44-9F2C-6757C594C25B}"/>
              </a:ext>
            </a:extLst>
          </p:cNvPr>
          <p:cNvSpPr/>
          <p:nvPr/>
        </p:nvSpPr>
        <p:spPr>
          <a:xfrm>
            <a:off x="323528" y="221799"/>
            <a:ext cx="7053542" cy="785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defTabSz="457200">
              <a:spcAft>
                <a:spcPts val="600"/>
              </a:spcAft>
            </a:pPr>
            <a:r>
              <a:rPr lang="en-US" sz="3600" dirty="0">
                <a:ln w="11430"/>
                <a:solidFill>
                  <a:schemeClr val="tx2"/>
                </a:solidFill>
                <a:effectLst>
                  <a:outerShdw blurRad="50800" dist="38100" dir="16200000" rotWithShape="0">
                    <a:prstClr val="black">
                      <a:alpha val="41000"/>
                    </a:prstClr>
                  </a:outerShdw>
                </a:effectLst>
                <a:latin typeface="+mj-lt"/>
                <a:ea typeface="+mj-ea"/>
                <a:cs typeface="+mj-cs"/>
              </a:rPr>
              <a:t>2. ACUAN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3B966E75-7C6C-F247-8435-ED2D76F5A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857757"/>
              </p:ext>
            </p:extLst>
          </p:nvPr>
        </p:nvGraphicFramePr>
        <p:xfrm>
          <a:off x="489804" y="892284"/>
          <a:ext cx="6709905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Grup 10">
            <a:extLst>
              <a:ext uri="{FF2B5EF4-FFF2-40B4-BE49-F238E27FC236}">
                <a16:creationId xmlns="" xmlns:a16="http://schemas.microsoft.com/office/drawing/2014/main" id="{886A1A93-0D34-4BD1-BE6E-83C10A125D3E}"/>
              </a:ext>
            </a:extLst>
          </p:cNvPr>
          <p:cNvGrpSpPr/>
          <p:nvPr/>
        </p:nvGrpSpPr>
        <p:grpSpPr>
          <a:xfrm>
            <a:off x="469481" y="5027302"/>
            <a:ext cx="2683962" cy="730948"/>
            <a:chOff x="-43866" y="1295667"/>
            <a:chExt cx="2683962" cy="776409"/>
          </a:xfrm>
        </p:grpSpPr>
        <p:sp>
          <p:nvSpPr>
            <p:cNvPr id="12" name="Persegi Panjang: Sudut Lengkung 11">
              <a:extLst>
                <a:ext uri="{FF2B5EF4-FFF2-40B4-BE49-F238E27FC236}">
                  <a16:creationId xmlns="" xmlns:a16="http://schemas.microsoft.com/office/drawing/2014/main" id="{C5C641FC-1BB8-4380-83CC-15C1E6CE8ED3}"/>
                </a:ext>
              </a:extLst>
            </p:cNvPr>
            <p:cNvSpPr/>
            <p:nvPr/>
          </p:nvSpPr>
          <p:spPr>
            <a:xfrm>
              <a:off x="-43866" y="1295667"/>
              <a:ext cx="2683962" cy="77640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rsegi Panjang: Sudut Lengkung 4">
              <a:extLst>
                <a:ext uri="{FF2B5EF4-FFF2-40B4-BE49-F238E27FC236}">
                  <a16:creationId xmlns="" xmlns:a16="http://schemas.microsoft.com/office/drawing/2014/main" id="{E3986111-FB9E-4B91-9E33-C4AF198E6FA7}"/>
                </a:ext>
              </a:extLst>
            </p:cNvPr>
            <p:cNvSpPr txBox="1"/>
            <p:nvPr/>
          </p:nvSpPr>
          <p:spPr>
            <a:xfrm>
              <a:off x="-5965" y="1428542"/>
              <a:ext cx="2608160" cy="549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latin typeface="Bookman Old Style" panose="02050604050505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1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="" xmlns:a16="http://schemas.microsoft.com/office/drawing/2014/main" id="{8F0BAE84-D4C2-48EC-A08E-3C18E5B8C5B7}"/>
              </a:ext>
            </a:extLst>
          </p:cNvPr>
          <p:cNvGrpSpPr/>
          <p:nvPr/>
        </p:nvGrpSpPr>
        <p:grpSpPr>
          <a:xfrm>
            <a:off x="3134863" y="5055590"/>
            <a:ext cx="4025943" cy="776409"/>
            <a:chOff x="2683961" y="3417637"/>
            <a:chExt cx="4025943" cy="776409"/>
          </a:xfrm>
        </p:grpSpPr>
        <p:sp>
          <p:nvSpPr>
            <p:cNvPr id="15" name="Panah: Kanan 14">
              <a:extLst>
                <a:ext uri="{FF2B5EF4-FFF2-40B4-BE49-F238E27FC236}">
                  <a16:creationId xmlns="" xmlns:a16="http://schemas.microsoft.com/office/drawing/2014/main" id="{5D7F1236-6A8C-48C3-9C33-C417BBC46658}"/>
                </a:ext>
              </a:extLst>
            </p:cNvPr>
            <p:cNvSpPr/>
            <p:nvPr/>
          </p:nvSpPr>
          <p:spPr>
            <a:xfrm>
              <a:off x="2683961" y="3417637"/>
              <a:ext cx="4025943" cy="776409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Panah: Kanan 4">
              <a:extLst>
                <a:ext uri="{FF2B5EF4-FFF2-40B4-BE49-F238E27FC236}">
                  <a16:creationId xmlns="" xmlns:a16="http://schemas.microsoft.com/office/drawing/2014/main" id="{1D40A83B-3A96-4210-9115-EF497907D2C2}"/>
                </a:ext>
              </a:extLst>
            </p:cNvPr>
            <p:cNvSpPr txBox="1"/>
            <p:nvPr/>
          </p:nvSpPr>
          <p:spPr>
            <a:xfrm>
              <a:off x="2683961" y="3514688"/>
              <a:ext cx="3734790" cy="582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290513" lvl="1" indent="-182563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endParaRPr lang="en-US" sz="1400" b="0" kern="1200" dirty="0">
                <a:latin typeface="Bookman Old Style" panose="02050604050505020204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C55AF543-3693-49CF-B8FC-AD3E0F26E4EE}"/>
              </a:ext>
            </a:extLst>
          </p:cNvPr>
          <p:cNvGrpSpPr/>
          <p:nvPr/>
        </p:nvGrpSpPr>
        <p:grpSpPr>
          <a:xfrm>
            <a:off x="3217914" y="5859792"/>
            <a:ext cx="4355330" cy="776409"/>
            <a:chOff x="3342846" y="6236633"/>
            <a:chExt cx="4355330" cy="776409"/>
          </a:xfrm>
        </p:grpSpPr>
        <p:sp>
          <p:nvSpPr>
            <p:cNvPr id="18" name="Panah: Kanan 17">
              <a:extLst>
                <a:ext uri="{FF2B5EF4-FFF2-40B4-BE49-F238E27FC236}">
                  <a16:creationId xmlns="" xmlns:a16="http://schemas.microsoft.com/office/drawing/2014/main" id="{756D357C-56E5-44BF-A2EF-22AE19982F59}"/>
                </a:ext>
              </a:extLst>
            </p:cNvPr>
            <p:cNvSpPr/>
            <p:nvPr/>
          </p:nvSpPr>
          <p:spPr>
            <a:xfrm>
              <a:off x="3342846" y="6236633"/>
              <a:ext cx="4025943" cy="776409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Panah: Kanan 4">
              <a:extLst>
                <a:ext uri="{FF2B5EF4-FFF2-40B4-BE49-F238E27FC236}">
                  <a16:creationId xmlns="" xmlns:a16="http://schemas.microsoft.com/office/drawing/2014/main" id="{1F14CA4F-79E9-4706-BAD6-A6B0DF4B2B1E}"/>
                </a:ext>
              </a:extLst>
            </p:cNvPr>
            <p:cNvSpPr txBox="1"/>
            <p:nvPr/>
          </p:nvSpPr>
          <p:spPr>
            <a:xfrm>
              <a:off x="3354292" y="6283236"/>
              <a:ext cx="4343884" cy="582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290513" lvl="1" indent="-182563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en-US" sz="1400" kern="1200" dirty="0" err="1">
                  <a:latin typeface="Bookman Old Style" panose="02050604050505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Sistem</a:t>
              </a:r>
              <a:r>
                <a:rPr lang="en-US" sz="1400" kern="1200" dirty="0">
                  <a:latin typeface="Bookman Old Style" panose="02050604050505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Manajemen Halal</a:t>
              </a:r>
              <a:endParaRPr lang="en-US" sz="1400" b="0" kern="1200" dirty="0">
                <a:latin typeface="Bookman Old Style" panose="02050604050505020204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 20">
            <a:extLst>
              <a:ext uri="{FF2B5EF4-FFF2-40B4-BE49-F238E27FC236}">
                <a16:creationId xmlns="" xmlns:a16="http://schemas.microsoft.com/office/drawing/2014/main" id="{FDB15391-B83A-46EE-B5D9-464BE1B872FB}"/>
              </a:ext>
            </a:extLst>
          </p:cNvPr>
          <p:cNvGrpSpPr/>
          <p:nvPr/>
        </p:nvGrpSpPr>
        <p:grpSpPr>
          <a:xfrm>
            <a:off x="507497" y="5880650"/>
            <a:ext cx="2683962" cy="730948"/>
            <a:chOff x="0" y="2563586"/>
            <a:chExt cx="2683962" cy="776409"/>
          </a:xfrm>
        </p:grpSpPr>
        <p:sp>
          <p:nvSpPr>
            <p:cNvPr id="22" name="Persegi Panjang: Sudut Lengkung 21">
              <a:extLst>
                <a:ext uri="{FF2B5EF4-FFF2-40B4-BE49-F238E27FC236}">
                  <a16:creationId xmlns="" xmlns:a16="http://schemas.microsoft.com/office/drawing/2014/main" id="{98BEEB01-2C3E-4056-B7E7-409526D738D8}"/>
                </a:ext>
              </a:extLst>
            </p:cNvPr>
            <p:cNvSpPr/>
            <p:nvPr/>
          </p:nvSpPr>
          <p:spPr>
            <a:xfrm>
              <a:off x="0" y="2563586"/>
              <a:ext cx="2683962" cy="77640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ersegi Panjang: Sudut Lengkung 4">
              <a:extLst>
                <a:ext uri="{FF2B5EF4-FFF2-40B4-BE49-F238E27FC236}">
                  <a16:creationId xmlns="" xmlns:a16="http://schemas.microsoft.com/office/drawing/2014/main" id="{4BF2AC91-C388-45C4-85B0-D6BE0298243D}"/>
                </a:ext>
              </a:extLst>
            </p:cNvPr>
            <p:cNvSpPr txBox="1"/>
            <p:nvPr/>
          </p:nvSpPr>
          <p:spPr>
            <a:xfrm>
              <a:off x="37901" y="2601488"/>
              <a:ext cx="2608160" cy="731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500" dirty="0">
                  <a:latin typeface="Bookman Old Style" panose="02050604050505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SNI 99001:2016</a:t>
              </a:r>
              <a:endParaRPr lang="en-US" sz="1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Calibri" panose="020F0502020204030204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latin typeface="Bookman Old Style" panose="02050604050505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1500" b="0" kern="1200" dirty="0">
                <a:effectLst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Kotak Teks 26">
            <a:extLst>
              <a:ext uri="{FF2B5EF4-FFF2-40B4-BE49-F238E27FC236}">
                <a16:creationId xmlns="" xmlns:a16="http://schemas.microsoft.com/office/drawing/2014/main" id="{D9A25F86-D3C5-43E6-A39C-60FF01C082C6}"/>
              </a:ext>
            </a:extLst>
          </p:cNvPr>
          <p:cNvSpPr txBox="1"/>
          <p:nvPr/>
        </p:nvSpPr>
        <p:spPr>
          <a:xfrm>
            <a:off x="427978" y="5103201"/>
            <a:ext cx="27453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15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Peraturan</a:t>
            </a:r>
            <a:r>
              <a:rPr lang="en-US" sz="15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Pemerintah</a:t>
            </a:r>
            <a:r>
              <a:rPr lang="en-US" sz="15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None/>
            </a:pPr>
            <a:r>
              <a:rPr lang="en-US" sz="15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Nomor</a:t>
            </a:r>
            <a:r>
              <a:rPr lang="en-US" sz="15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39 </a:t>
            </a:r>
            <a:r>
              <a:rPr lang="en-US" sz="15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15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2021 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Kotak Teks 28">
            <a:extLst>
              <a:ext uri="{FF2B5EF4-FFF2-40B4-BE49-F238E27FC236}">
                <a16:creationId xmlns="" xmlns:a16="http://schemas.microsoft.com/office/drawing/2014/main" id="{F47B8D46-E100-4464-86C9-61AB389C04E7}"/>
              </a:ext>
            </a:extLst>
          </p:cNvPr>
          <p:cNvSpPr txBox="1"/>
          <p:nvPr/>
        </p:nvSpPr>
        <p:spPr>
          <a:xfrm>
            <a:off x="3027760" y="5253294"/>
            <a:ext cx="3734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Tx/>
              <a:buNone/>
            </a:pP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Penyelenggaraan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Jaminan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Halal</a:t>
            </a:r>
            <a:endParaRPr lang="en-US" sz="1400" b="0" dirty="0">
              <a:solidFill>
                <a:schemeClr val="bg1"/>
              </a:solidFill>
              <a:latin typeface="Bookman Old Style" panose="02050604050505020204" pitchFamily="18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4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B89E5C5-A037-45B3-9D37-3658914D4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ACB93B0-521E-443D-9750-AFCFDDB3E8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="" xmlns:a16="http://schemas.microsoft.com/office/drawing/2014/main" id="{DA1DAC79-DDBA-4382-9D43-6E5F685BE5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54408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0880F10-995F-4F01-A83B-7ECDB7BE79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2D49266-1F08-40F2-B0E1-1D919DCB57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AACA73D-178F-4CFC-99E3-9F4FCBBDBA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3FFF04-5781-CE4E-B74A-2A716138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48F63A3B-78C7-47BE-AE5E-E10140E04643}" type="slidenum">
              <a:rPr lang="en-US" sz="2800">
                <a:solidFill>
                  <a:srgbClr val="FFFFFF"/>
                </a:solidFill>
                <a:latin typeface="+mn-lt"/>
              </a:rPr>
              <a:pPr defTabSz="457200">
                <a:spcAft>
                  <a:spcPts val="600"/>
                </a:spcAft>
              </a:pPr>
              <a:t>11</a:t>
            </a:fld>
            <a:endParaRPr lang="en-US" sz="2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="" xmlns:a16="http://schemas.microsoft.com/office/drawing/2014/main" id="{29A4FA00-075A-6842-997E-BE1F97DB571B}"/>
              </a:ext>
            </a:extLst>
          </p:cNvPr>
          <p:cNvSpPr txBox="1">
            <a:spLocks/>
          </p:cNvSpPr>
          <p:nvPr/>
        </p:nvSpPr>
        <p:spPr bwMode="auto">
          <a:xfrm>
            <a:off x="484583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defTabSz="457200" eaLnBrk="1" fontAlgn="auto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200" u="none" strike="noStrike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…… lanjutan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8C74FA8F-E128-9D41-BAF5-BE220736C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862060"/>
              </p:ext>
            </p:extLst>
          </p:nvPr>
        </p:nvGraphicFramePr>
        <p:xfrm>
          <a:off x="827484" y="2052918"/>
          <a:ext cx="6709905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4186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052BEFF1-896C-45B1-B02C-96A6A1BC38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="" xmlns:a16="http://schemas.microsoft.com/office/drawing/2014/main" id="{BB237A14-61B1-4C00-A670-5D8D68A866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8598F259-6F54-47A3-8D13-1603D786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BA768A8-4FED-4ED8-9E46-6BE72188E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0413CB-7FDB-8743-A774-A28B6EC0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3D25C8D-5700-DF48-942D-82FBADBC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1645920"/>
            <a:ext cx="2642159" cy="4470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r>
              <a:rPr lang="en-ID" sz="3200" b="1" dirty="0">
                <a:solidFill>
                  <a:srgbClr val="FFFFFF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3. ISTILAH DAN DEFINISI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C01AFD-CE1B-6E48-8FCF-384D587F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081" y="1645920"/>
            <a:ext cx="4439628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Seluruh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istilah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definisi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mengacu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istilah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definisi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undang-undang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berlaku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945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9ECDD5C-152A-4CC7-8333-0F367B3A6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F5C92A3-369B-43F3-BDCE-E560B1B0EC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="" xmlns:a16="http://schemas.microsoft.com/office/drawing/2014/main" id="{AEBE9F1A-B38D-446E-83AE-14B17CE77F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15B5014-A7EC-4BA6-9C83-8840CF81DB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22C43AB-86D7-420D-8AD7-DC0A15FDD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E3EB826-A471-488F-9E8A-D65528A3C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385409E-EE71-9343-9C7D-7B5944FE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48F63A3B-78C7-47BE-AE5E-E10140E04643}" type="slidenum">
              <a:rPr lang="en-US" sz="2800">
                <a:solidFill>
                  <a:srgbClr val="FFFFFF"/>
                </a:solidFill>
                <a:latin typeface="+mn-lt"/>
              </a:rPr>
              <a:pPr defTabSz="457200">
                <a:spcAft>
                  <a:spcPts val="600"/>
                </a:spcAft>
              </a:pPr>
              <a:t>13</a:t>
            </a:fld>
            <a:endParaRPr lang="en-US" sz="2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DAC4D867-A0AF-2A4C-B8E4-C7F63F64D21C}"/>
              </a:ext>
            </a:extLst>
          </p:cNvPr>
          <p:cNvSpPr txBox="1">
            <a:spLocks/>
          </p:cNvSpPr>
          <p:nvPr/>
        </p:nvSpPr>
        <p:spPr>
          <a:xfrm>
            <a:off x="3275856" y="3284984"/>
            <a:ext cx="4608512" cy="223224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="" xmlns:a16="http://schemas.microsoft.com/office/drawing/2014/main" id="{F4B29E20-F148-5F46-9A76-FEC251BFEE42}"/>
              </a:ext>
            </a:extLst>
          </p:cNvPr>
          <p:cNvSpPr txBox="1">
            <a:spLocks/>
          </p:cNvSpPr>
          <p:nvPr/>
        </p:nvSpPr>
        <p:spPr>
          <a:xfrm>
            <a:off x="357759" y="421618"/>
            <a:ext cx="8428482" cy="9009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22250" indent="-222250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4. AZAS </a:t>
            </a:r>
          </a:p>
          <a:p>
            <a:pPr indent="361950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SISTEM JAMINAN PRODUK HALAL (SJPH)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="" xmlns:a16="http://schemas.microsoft.com/office/drawing/2014/main" id="{E9D29F8A-838E-E744-B1DE-CF824303A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196110"/>
              </p:ext>
            </p:extLst>
          </p:nvPr>
        </p:nvGraphicFramePr>
        <p:xfrm>
          <a:off x="583549" y="1497988"/>
          <a:ext cx="7755947" cy="480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311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08BE116-7532-5749-9AC3-FE8CCD23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1507315-7D63-F145-85D1-834FACB3ABBC}"/>
              </a:ext>
            </a:extLst>
          </p:cNvPr>
          <p:cNvGrpSpPr/>
          <p:nvPr/>
        </p:nvGrpSpPr>
        <p:grpSpPr>
          <a:xfrm>
            <a:off x="179512" y="1556792"/>
            <a:ext cx="8496943" cy="4491328"/>
            <a:chOff x="2129330" y="1173704"/>
            <a:chExt cx="7932514" cy="5316362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678F9521-0C3A-D948-8176-3AC5517ADBB4}"/>
                </a:ext>
              </a:extLst>
            </p:cNvPr>
            <p:cNvGrpSpPr/>
            <p:nvPr/>
          </p:nvGrpSpPr>
          <p:grpSpPr>
            <a:xfrm>
              <a:off x="2129330" y="1173704"/>
              <a:ext cx="7932514" cy="4804013"/>
              <a:chOff x="-634" y="184797"/>
              <a:chExt cx="6095999" cy="3567418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E4161E15-E8CF-3540-938B-69214D8831F2}"/>
                  </a:ext>
                </a:extLst>
              </p:cNvPr>
              <p:cNvSpPr/>
              <p:nvPr/>
            </p:nvSpPr>
            <p:spPr>
              <a:xfrm>
                <a:off x="1219200" y="1371600"/>
                <a:ext cx="3714750" cy="238061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sz="150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3B44606A-6B6A-7C46-954C-4DC15AEB6B25}"/>
                  </a:ext>
                </a:extLst>
              </p:cNvPr>
              <p:cNvGrpSpPr/>
              <p:nvPr/>
            </p:nvGrpSpPr>
            <p:grpSpPr>
              <a:xfrm>
                <a:off x="-634" y="184797"/>
                <a:ext cx="6095999" cy="3552813"/>
                <a:chOff x="-634" y="184797"/>
                <a:chExt cx="6095999" cy="355281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="" xmlns:a16="http://schemas.microsoft.com/office/drawing/2014/main" id="{66D98A5D-B20C-2040-806E-CFE9110BFF9C}"/>
                    </a:ext>
                  </a:extLst>
                </p:cNvPr>
                <p:cNvGrpSpPr/>
                <p:nvPr/>
              </p:nvGrpSpPr>
              <p:grpSpPr>
                <a:xfrm>
                  <a:off x="-634" y="184797"/>
                  <a:ext cx="6095999" cy="3552813"/>
                  <a:chOff x="-634" y="-209782"/>
                  <a:chExt cx="6096195" cy="3552830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="" xmlns:a16="http://schemas.microsoft.com/office/drawing/2014/main" id="{794DCF98-00CB-2D40-A8E9-B4414B0CB8FE}"/>
                      </a:ext>
                    </a:extLst>
                  </p:cNvPr>
                  <p:cNvGrpSpPr/>
                  <p:nvPr/>
                </p:nvGrpSpPr>
                <p:grpSpPr>
                  <a:xfrm>
                    <a:off x="-634" y="-209782"/>
                    <a:ext cx="6096195" cy="3552830"/>
                    <a:chOff x="-650" y="-196154"/>
                    <a:chExt cx="6096650" cy="3553231"/>
                  </a:xfrm>
                </p:grpSpPr>
                <p:sp>
                  <p:nvSpPr>
                    <p:cNvPr id="18" name="Rectangle: Rounded Corners 15">
                      <a:extLst>
                        <a:ext uri="{FF2B5EF4-FFF2-40B4-BE49-F238E27FC236}">
                          <a16:creationId xmlns="" xmlns:a16="http://schemas.microsoft.com/office/drawing/2014/main" id="{020FEB4C-22F0-984E-8F09-02FC970997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-196154"/>
                      <a:ext cx="6096000" cy="3553231"/>
                    </a:xfrm>
                    <a:prstGeom prst="roundRect">
                      <a:avLst>
                        <a:gd name="adj" fmla="val 2604"/>
                      </a:avLst>
                    </a:prstGeom>
                    <a:noFill/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ID" sz="1500" dirty="0">
                        <a:latin typeface="Century Gothic (Body)"/>
                      </a:endParaRPr>
                    </a:p>
                  </p:txBody>
                </p:sp>
                <p:grpSp>
                  <p:nvGrpSpPr>
                    <p:cNvPr id="19" name="Group 18">
                      <a:extLst>
                        <a:ext uri="{FF2B5EF4-FFF2-40B4-BE49-F238E27FC236}">
                          <a16:creationId xmlns="" xmlns:a16="http://schemas.microsoft.com/office/drawing/2014/main" id="{9DA2820F-84E1-F949-8FD7-64D34813AF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6619" y="1302192"/>
                      <a:ext cx="2886892" cy="1704631"/>
                      <a:chOff x="11869" y="297944"/>
                      <a:chExt cx="2886892" cy="1704631"/>
                    </a:xfrm>
                  </p:grpSpPr>
                  <p:cxnSp>
                    <p:nvCxnSpPr>
                      <p:cNvPr id="31" name="Connector: Elbow 28">
                        <a:extLst>
                          <a:ext uri="{FF2B5EF4-FFF2-40B4-BE49-F238E27FC236}">
                            <a16:creationId xmlns="" xmlns:a16="http://schemas.microsoft.com/office/drawing/2014/main" id="{7B493C41-4C2E-0D4E-B22F-A41C46A8B5EE}"/>
                          </a:ext>
                        </a:extLst>
                      </p:cNvPr>
                      <p:cNvCxnSpPr>
                        <a:cxnSpLocks/>
                        <a:stCxn id="26" idx="0"/>
                        <a:endCxn id="25" idx="1"/>
                      </p:cNvCxnSpPr>
                      <p:nvPr/>
                    </p:nvCxnSpPr>
                    <p:spPr>
                      <a:xfrm rot="5400000" flipH="1" flipV="1">
                        <a:off x="54057" y="255757"/>
                        <a:ext cx="553255" cy="637630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Connector: Elbow 29">
                        <a:extLst>
                          <a:ext uri="{FF2B5EF4-FFF2-40B4-BE49-F238E27FC236}">
                            <a16:creationId xmlns="" xmlns:a16="http://schemas.microsoft.com/office/drawing/2014/main" id="{F5AA8403-3260-3749-BB89-66B7A1FEDC2E}"/>
                          </a:ext>
                        </a:extLst>
                      </p:cNvPr>
                      <p:cNvCxnSpPr>
                        <a:stCxn id="27" idx="0"/>
                        <a:endCxn id="25" idx="3"/>
                      </p:cNvCxnSpPr>
                      <p:nvPr/>
                    </p:nvCxnSpPr>
                    <p:spPr>
                      <a:xfrm rot="16200000" flipV="1">
                        <a:off x="2278914" y="249056"/>
                        <a:ext cx="570953" cy="668740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Connector: Elbow 30">
                        <a:extLst>
                          <a:ext uri="{FF2B5EF4-FFF2-40B4-BE49-F238E27FC236}">
                            <a16:creationId xmlns="" xmlns:a16="http://schemas.microsoft.com/office/drawing/2014/main" id="{ED9ED318-F3AE-8544-ADC3-23593B1C6B8E}"/>
                          </a:ext>
                        </a:extLst>
                      </p:cNvPr>
                      <p:cNvCxnSpPr>
                        <a:cxnSpLocks/>
                        <a:stCxn id="26" idx="2"/>
                        <a:endCxn id="28" idx="1"/>
                      </p:cNvCxnSpPr>
                      <p:nvPr/>
                    </p:nvCxnSpPr>
                    <p:spPr>
                      <a:xfrm rot="16200000" flipH="1">
                        <a:off x="48539" y="1384505"/>
                        <a:ext cx="581400" cy="654739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Connector: Elbow 31">
                        <a:extLst>
                          <a:ext uri="{FF2B5EF4-FFF2-40B4-BE49-F238E27FC236}">
                            <a16:creationId xmlns="" xmlns:a16="http://schemas.microsoft.com/office/drawing/2014/main" id="{A892D38A-4610-054C-87A9-4613C7BF31DF}"/>
                          </a:ext>
                        </a:extLst>
                      </p:cNvPr>
                      <p:cNvCxnSpPr>
                        <a:stCxn id="27" idx="2"/>
                        <a:endCxn id="28" idx="3"/>
                      </p:cNvCxnSpPr>
                      <p:nvPr/>
                    </p:nvCxnSpPr>
                    <p:spPr>
                      <a:xfrm rot="5400000">
                        <a:off x="2269860" y="1373674"/>
                        <a:ext cx="606170" cy="651631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Arrow Connector 34">
                        <a:extLst>
                          <a:ext uri="{FF2B5EF4-FFF2-40B4-BE49-F238E27FC236}">
                            <a16:creationId xmlns="" xmlns:a16="http://schemas.microsoft.com/office/drawing/2014/main" id="{6F5750EF-0FBC-874D-A76C-A9868BE3A9F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1332" y="1134864"/>
                        <a:ext cx="288022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" name="Group 19">
                      <a:extLst>
                        <a:ext uri="{FF2B5EF4-FFF2-40B4-BE49-F238E27FC236}">
                          <a16:creationId xmlns="" xmlns:a16="http://schemas.microsoft.com/office/drawing/2014/main" id="{2E44A81D-2398-C04D-9032-B9ECEAAA1C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650" y="-110109"/>
                      <a:ext cx="6093304" cy="3406214"/>
                      <a:chOff x="-650" y="-110109"/>
                      <a:chExt cx="6093304" cy="3406214"/>
                    </a:xfrm>
                  </p:grpSpPr>
                  <p:sp>
                    <p:nvSpPr>
                      <p:cNvPr id="21" name="Rectangle: Rounded Corners 18">
                        <a:extLst>
                          <a:ext uri="{FF2B5EF4-FFF2-40B4-BE49-F238E27FC236}">
                            <a16:creationId xmlns="" xmlns:a16="http://schemas.microsoft.com/office/drawing/2014/main" id="{001C1B36-B471-7047-ADCA-CE26930388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1052" y="-110109"/>
                        <a:ext cx="3095625" cy="670331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Pendahuluan</a:t>
                        </a: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</a:t>
                        </a:r>
                        <a:endParaRPr lang="en-ID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1. Ruang </a:t>
                        </a: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Lingkup</a:t>
                        </a:r>
                        <a:endParaRPr lang="en-ID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2. </a:t>
                        </a: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Acuan</a:t>
                        </a: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</a:t>
                        </a: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Normatif</a:t>
                        </a:r>
                        <a:endParaRPr lang="en-ID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3. </a:t>
                        </a: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Istilah</a:t>
                        </a: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dan </a:t>
                        </a: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Definisi</a:t>
                        </a:r>
                        <a:endParaRPr lang="en-ID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" name="Rectangle: Rounded Corners 19">
                        <a:extLst>
                          <a:ext uri="{FF2B5EF4-FFF2-40B4-BE49-F238E27FC236}">
                            <a16:creationId xmlns="" xmlns:a16="http://schemas.microsoft.com/office/drawing/2014/main" id="{32217272-5C9F-6645-B136-946755A39D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21092" y="1595772"/>
                        <a:ext cx="1171562" cy="1013161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0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7. </a:t>
                        </a:r>
                        <a:r>
                          <a:rPr lang="en-US" sz="10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Sertifikat</a:t>
                        </a:r>
                        <a:endParaRPr lang="en-US" sz="1000" dirty="0">
                          <a:solidFill>
                            <a:srgbClr val="000000"/>
                          </a:solidFill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0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Produk Halal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endParaRPr lang="en-US" sz="1000" dirty="0">
                          <a:solidFill>
                            <a:srgbClr val="000000"/>
                          </a:solidFill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0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8. Label Halal </a:t>
                        </a:r>
                        <a:endParaRPr lang="en-ID" sz="10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23" name="Group 22">
                        <a:extLst>
                          <a:ext uri="{FF2B5EF4-FFF2-40B4-BE49-F238E27FC236}">
                            <a16:creationId xmlns="" xmlns:a16="http://schemas.microsoft.com/office/drawing/2014/main" id="{54366B0A-5E76-8449-8CC7-72AA7635ED6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650" y="546748"/>
                        <a:ext cx="1235948" cy="2607018"/>
                        <a:chOff x="-650" y="-299414"/>
                        <a:chExt cx="1235948" cy="2607018"/>
                      </a:xfrm>
                    </p:grpSpPr>
                    <p:sp>
                      <p:nvSpPr>
                        <p:cNvPr id="29" name="Rectangle 28">
                          <a:extLst>
                            <a:ext uri="{FF2B5EF4-FFF2-40B4-BE49-F238E27FC236}">
                              <a16:creationId xmlns="" xmlns:a16="http://schemas.microsoft.com/office/drawing/2014/main" id="{491C2414-BAB8-D941-8004-E11D4498F7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50" y="-299414"/>
                          <a:ext cx="1235948" cy="6648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68580" tIns="34290" rIns="68580" bIns="3429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US" sz="1200" dirty="0">
                              <a:solidFill>
                                <a:srgbClr val="FFC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Azas SJPH</a:t>
                          </a:r>
                          <a:endParaRPr lang="en-ID" sz="1200" dirty="0">
                            <a:solidFill>
                              <a:srgbClr val="FFC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" name="Rectangle: Rounded Corners 27">
                          <a:extLst>
                            <a:ext uri="{FF2B5EF4-FFF2-40B4-BE49-F238E27FC236}">
                              <a16:creationId xmlns="" xmlns:a16="http://schemas.microsoft.com/office/drawing/2014/main" id="{6015003D-2E14-8C44-8281-F365A2813B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93" y="205392"/>
                          <a:ext cx="1200239" cy="21022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50"/>
                        </a:solidFill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68580" tIns="34290" rIns="68580" bIns="3429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80975" indent="-180975" algn="l">
                            <a:lnSpc>
                              <a:spcPct val="107000"/>
                            </a:lnSpc>
                            <a:buFont typeface="+mj-lt"/>
                            <a:buAutoNum type="arabicPeriod"/>
                          </a:pP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Pelindungan</a:t>
                          </a:r>
                          <a:endParaRPr lang="en-ID" sz="1100" dirty="0"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80975" indent="-180975" algn="l">
                            <a:lnSpc>
                              <a:spcPct val="107000"/>
                            </a:lnSpc>
                            <a:buFont typeface="+mj-lt"/>
                            <a:buAutoNum type="arabicPeriod"/>
                          </a:pP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Keadilan</a:t>
                          </a:r>
                          <a:endParaRPr lang="en-ID" sz="1100" dirty="0"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80975" indent="-180975" algn="l">
                            <a:lnSpc>
                              <a:spcPct val="107000"/>
                            </a:lnSpc>
                            <a:buFont typeface="+mj-lt"/>
                            <a:buAutoNum type="arabicPeriod"/>
                          </a:pP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Kepastian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hukum</a:t>
                          </a:r>
                          <a:endParaRPr lang="en-ID" sz="1100" dirty="0"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80975" indent="-180975" algn="l">
                            <a:lnSpc>
                              <a:spcPct val="107000"/>
                            </a:lnSpc>
                            <a:buFont typeface="+mj-lt"/>
                            <a:buAutoNum type="arabicPeriod"/>
                          </a:pP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Akuntabilitas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dan 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transparansi</a:t>
                          </a:r>
                          <a:endParaRPr lang="en-ID" sz="1100" dirty="0"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80975" indent="-180975" algn="l">
                            <a:lnSpc>
                              <a:spcPct val="107000"/>
                            </a:lnSpc>
                            <a:buFont typeface="+mj-lt"/>
                            <a:buAutoNum type="arabicPeriod"/>
                          </a:pP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Efektivitas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dan 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efisiensi</a:t>
                          </a:r>
                          <a:endParaRPr lang="en-ID" sz="1100" dirty="0"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80975" indent="-180975" algn="l">
                            <a:lnSpc>
                              <a:spcPct val="107000"/>
                            </a:lnSpc>
                            <a:buFont typeface="+mj-lt"/>
                            <a:buAutoNum type="arabicPeriod"/>
                          </a:pP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Profesionalitas</a:t>
                          </a:r>
                          <a:endPara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80975" indent="-180975" algn="l">
                            <a:lnSpc>
                              <a:spcPct val="107000"/>
                            </a:lnSpc>
                            <a:buFont typeface="+mj-lt"/>
                            <a:buAutoNum type="arabicPeriod"/>
                          </a:pP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Nilai 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Tambah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dan 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daya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Saing</a:t>
                          </a:r>
                          <a:endParaRPr lang="en-ID" sz="1100" dirty="0"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4" name="Rectangle: Rounded Corners 21">
                        <a:extLst>
                          <a:ext uri="{FF2B5EF4-FFF2-40B4-BE49-F238E27FC236}">
                            <a16:creationId xmlns="" xmlns:a16="http://schemas.microsoft.com/office/drawing/2014/main" id="{9EA8ABE6-62C4-184B-805F-3F3955AB27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7448" y="1899237"/>
                        <a:ext cx="1581339" cy="488894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5.1 </a:t>
                        </a: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Komitmen</a:t>
                        </a: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dan 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Tanggung</a:t>
                        </a: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Jawab</a:t>
                        </a:r>
                        <a:endParaRPr lang="en-ID" sz="10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5" name="Rectangle: Rounded Corners 22">
                        <a:extLst>
                          <a:ext uri="{FF2B5EF4-FFF2-40B4-BE49-F238E27FC236}">
                            <a16:creationId xmlns="" xmlns:a16="http://schemas.microsoft.com/office/drawing/2014/main" id="{2A72AB84-FB4D-3E46-A9D1-C545707971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4249" y="1051554"/>
                        <a:ext cx="1580522" cy="501276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5.3 Proses Produk Halal </a:t>
                        </a:r>
                        <a:endParaRPr lang="en-ID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6" name="Rectangle: Rounded Corners 23">
                        <a:extLst>
                          <a:ext uri="{FF2B5EF4-FFF2-40B4-BE49-F238E27FC236}">
                            <a16:creationId xmlns="" xmlns:a16="http://schemas.microsoft.com/office/drawing/2014/main" id="{903CFE22-A5D0-6447-9987-C477849DFC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2347" y="1855447"/>
                        <a:ext cx="768544" cy="569976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5.2 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Bahan</a:t>
                        </a:r>
                        <a:endParaRPr lang="en-ID" sz="1000" dirty="0"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7" name="Rectangle: Rounded Corners 24">
                        <a:extLst>
                          <a:ext uri="{FF2B5EF4-FFF2-40B4-BE49-F238E27FC236}">
                            <a16:creationId xmlns="" xmlns:a16="http://schemas.microsoft.com/office/drawing/2014/main" id="{A9C55646-4DB2-B54E-89EB-126EE28B10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32035" y="1873147"/>
                        <a:ext cx="742950" cy="527506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5.4 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Produk</a:t>
                        </a:r>
                        <a:endParaRPr lang="en-ID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" name="Rectangle: Rounded Corners 25">
                        <a:extLst>
                          <a:ext uri="{FF2B5EF4-FFF2-40B4-BE49-F238E27FC236}">
                            <a16:creationId xmlns="" xmlns:a16="http://schemas.microsoft.com/office/drawing/2014/main" id="{1A2F907A-0745-2E4A-A4AC-B033BDC9F3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71358" y="2717541"/>
                        <a:ext cx="1580522" cy="578564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5.5 </a:t>
                        </a: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Pemantauan</a:t>
                        </a: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dan 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Evaluasi</a:t>
                        </a:r>
                        <a:endParaRPr lang="en-ID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15" name="Straight Arrow Connector 14">
                    <a:extLst>
                      <a:ext uri="{FF2B5EF4-FFF2-40B4-BE49-F238E27FC236}">
                        <a16:creationId xmlns="" xmlns:a16="http://schemas.microsoft.com/office/drawing/2014/main" id="{0B0CDDF0-1B21-6048-8D54-E0DB1A50F482}"/>
                      </a:ext>
                    </a:extLst>
                  </p:cNvPr>
                  <p:cNvCxnSpPr/>
                  <p:nvPr/>
                </p:nvCxnSpPr>
                <p:spPr>
                  <a:xfrm>
                    <a:off x="3057525" y="2405780"/>
                    <a:ext cx="0" cy="2880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="" xmlns:a16="http://schemas.microsoft.com/office/drawing/2014/main" id="{F2821A97-A1FC-FE4D-8C1A-5328EE01CDC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48101" y="2139080"/>
                    <a:ext cx="288001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="" xmlns:a16="http://schemas.microsoft.com/office/drawing/2014/main" id="{68FE9808-7AFD-5B46-90CC-1985D44E861F}"/>
                      </a:ext>
                    </a:extLst>
                  </p:cNvPr>
                  <p:cNvCxnSpPr>
                    <a:stCxn id="25" idx="2"/>
                  </p:cNvCxnSpPr>
                  <p:nvPr/>
                </p:nvCxnSpPr>
                <p:spPr>
                  <a:xfrm>
                    <a:off x="3044298" y="1539007"/>
                    <a:ext cx="0" cy="33908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Rectangle: Rounded Corners 10">
                  <a:extLst>
                    <a:ext uri="{FF2B5EF4-FFF2-40B4-BE49-F238E27FC236}">
                      <a16:creationId xmlns="" xmlns:a16="http://schemas.microsoft.com/office/drawing/2014/main" id="{30076DC5-BF60-4241-B02D-C6C07DEEFD01}"/>
                    </a:ext>
                  </a:extLst>
                </p:cNvPr>
                <p:cNvSpPr/>
                <p:nvPr/>
              </p:nvSpPr>
              <p:spPr>
                <a:xfrm>
                  <a:off x="2257425" y="1009650"/>
                  <a:ext cx="1579880" cy="358140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US" sz="11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5. </a:t>
                  </a:r>
                  <a:r>
                    <a:rPr lang="en-US" sz="1100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Persyaratan</a:t>
                  </a:r>
                  <a:r>
                    <a:rPr lang="en-US" sz="11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>
                    <a:lnSpc>
                      <a:spcPct val="107000"/>
                    </a:lnSpc>
                  </a:pPr>
                  <a:r>
                    <a:rPr lang="en-US" sz="11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SJPH</a:t>
                  </a:r>
                  <a:endParaRPr lang="en-ID" sz="1100" dirty="0"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Rectangle: Rounded Corners 6">
              <a:extLst>
                <a:ext uri="{FF2B5EF4-FFF2-40B4-BE49-F238E27FC236}">
                  <a16:creationId xmlns="" xmlns:a16="http://schemas.microsoft.com/office/drawing/2014/main" id="{68644B25-46F7-0741-9588-7AB2A54C7B21}"/>
                </a:ext>
              </a:extLst>
            </p:cNvPr>
            <p:cNvSpPr/>
            <p:nvPr/>
          </p:nvSpPr>
          <p:spPr>
            <a:xfrm>
              <a:off x="3243262" y="6059537"/>
              <a:ext cx="5705475" cy="43052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6. SISTEM MANAJEMEN HALAL</a:t>
              </a:r>
              <a:endParaRPr lang="en-ID" sz="15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 Placeholder 1">
            <a:extLst>
              <a:ext uri="{FF2B5EF4-FFF2-40B4-BE49-F238E27FC236}">
                <a16:creationId xmlns="" xmlns:a16="http://schemas.microsoft.com/office/drawing/2014/main" id="{FFDA766A-ADF8-564E-89D2-A97FFE727315}"/>
              </a:ext>
            </a:extLst>
          </p:cNvPr>
          <p:cNvSpPr txBox="1">
            <a:spLocks/>
          </p:cNvSpPr>
          <p:nvPr/>
        </p:nvSpPr>
        <p:spPr>
          <a:xfrm>
            <a:off x="232051" y="243133"/>
            <a:ext cx="7364285" cy="54318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Kerangka</a:t>
            </a:r>
            <a:r>
              <a:rPr lang="en-US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Kerja</a:t>
            </a:r>
            <a:r>
              <a:rPr lang="en-US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Sistem</a:t>
            </a:r>
            <a:r>
              <a:rPr lang="en-US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Jaminan</a:t>
            </a:r>
            <a:r>
              <a:rPr lang="en-US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Produk Halal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50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EE4E366E-272A-409E-840F-9A6A64A9E3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A721560C-E4AB-4287-A29C-3F6916794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7">
            <a:extLst>
              <a:ext uri="{FF2B5EF4-FFF2-40B4-BE49-F238E27FC236}">
                <a16:creationId xmlns="" xmlns:a16="http://schemas.microsoft.com/office/drawing/2014/main" id="{DF6CFF07-D953-4F9C-9A0E-E0A6AACB61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67705A3-DB38-4D44-96F1-4B117E03E9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645" y="368700"/>
            <a:ext cx="6939116" cy="10166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5. KRITERIA SISTEM JAMINAN </a:t>
            </a:r>
            <a:b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PRODUK HALAL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F5B7A16-32F0-7C4B-A352-70316A6E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="" xmlns:a16="http://schemas.microsoft.com/office/drawing/2014/main" id="{DAA4FEEE-0B5F-41BF-825D-60F9FB0895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Picture 4" descr="Kumpulan Berbagai Gambar Tangan">
            <a:extLst>
              <a:ext uri="{FF2B5EF4-FFF2-40B4-BE49-F238E27FC236}">
                <a16:creationId xmlns="" xmlns:a16="http://schemas.microsoft.com/office/drawing/2014/main" id="{F8711E33-DF39-F047-B13B-2CA8F894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582" y="2577197"/>
            <a:ext cx="4088720" cy="32033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D2A495A5-05E5-4E43-9266-0D4D221E3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150245"/>
              </p:ext>
            </p:extLst>
          </p:nvPr>
        </p:nvGraphicFramePr>
        <p:xfrm>
          <a:off x="486698" y="2548281"/>
          <a:ext cx="3841954" cy="365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CD708A1-46A0-8545-9337-ECE11F000030}"/>
              </a:ext>
            </a:extLst>
          </p:cNvPr>
          <p:cNvSpPr/>
          <p:nvPr/>
        </p:nvSpPr>
        <p:spPr>
          <a:xfrm>
            <a:off x="4610736" y="5696635"/>
            <a:ext cx="404656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>
                <a:solidFill>
                  <a:schemeClr val="tx1"/>
                </a:solidFill>
              </a:rPr>
              <a:t>LIMA RUKUN SISTEM JAMINAN PRODUK HALAL</a:t>
            </a:r>
          </a:p>
        </p:txBody>
      </p:sp>
    </p:spTree>
    <p:extLst>
      <p:ext uri="{BB962C8B-B14F-4D97-AF65-F5344CB8AC3E}">
        <p14:creationId xmlns:p14="http://schemas.microsoft.com/office/powerpoint/2010/main" val="90866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260648"/>
            <a:ext cx="3500436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1" y="757853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F04E5B81-4F64-4DD6-B238-60E195594921}"/>
              </a:ext>
            </a:extLst>
          </p:cNvPr>
          <p:cNvSpPr txBox="1">
            <a:spLocks/>
          </p:cNvSpPr>
          <p:nvPr/>
        </p:nvSpPr>
        <p:spPr>
          <a:xfrm>
            <a:off x="307182" y="836712"/>
            <a:ext cx="4264818" cy="72007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</a:t>
            </a:r>
            <a:r>
              <a:rPr lang="en-US" sz="18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Komitmen</a:t>
            </a: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8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Tanggung</a:t>
            </a: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Jawab</a:t>
            </a:r>
            <a:endParaRPr lang="en-ID" sz="18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2" algn="l" defTabSz="900091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5.1.1 </a:t>
            </a:r>
            <a:r>
              <a:rPr lang="en-US" sz="18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Kebijakan</a:t>
            </a: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</a:t>
            </a:r>
          </a:p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ID" sz="16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00646BF-BFBC-414E-811C-37B8EAB28560}"/>
              </a:ext>
            </a:extLst>
          </p:cNvPr>
          <p:cNvSpPr/>
          <p:nvPr/>
        </p:nvSpPr>
        <p:spPr>
          <a:xfrm>
            <a:off x="307181" y="1845595"/>
            <a:ext cx="2176587" cy="1008112"/>
          </a:xfrm>
          <a:prstGeom prst="roundRect">
            <a:avLst/>
          </a:prstGeom>
          <a:solidFill>
            <a:srgbClr val="4EB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Pimpinan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Puncak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Pelaku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Usaha</a:t>
            </a:r>
            <a:endParaRPr lang="en-ID" sz="20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6335083-390E-4A68-B0DE-DBE5AE0090CA}"/>
              </a:ext>
            </a:extLst>
          </p:cNvPr>
          <p:cNvSpPr/>
          <p:nvPr/>
        </p:nvSpPr>
        <p:spPr>
          <a:xfrm>
            <a:off x="4607540" y="1889119"/>
            <a:ext cx="4176464" cy="921063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menetapkan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melaksanakan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Kebijakan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Halal,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berkomitmen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memproduksi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konsisten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B56105A-92D9-4C04-9CBF-51055DBECD68}"/>
              </a:ext>
            </a:extLst>
          </p:cNvPr>
          <p:cNvSpPr/>
          <p:nvPr/>
        </p:nvSpPr>
        <p:spPr>
          <a:xfrm>
            <a:off x="4635265" y="3073589"/>
            <a:ext cx="4176464" cy="921063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memastikan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Kebijakan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yang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ditetapkan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dipahami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diterapkan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seluruh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personil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organisasi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3D97453-4D5E-4F5D-BFA0-F3C567E0E9A8}"/>
              </a:ext>
            </a:extLst>
          </p:cNvPr>
          <p:cNvSpPr/>
          <p:nvPr/>
        </p:nvSpPr>
        <p:spPr>
          <a:xfrm>
            <a:off x="4607540" y="4236129"/>
            <a:ext cx="4176464" cy="921063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mensosialisasikan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mengkomunikasikan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kebijakan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seluruh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terkait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DD95A25-B0C3-4418-B2F5-2890B4FD74B2}"/>
              </a:ext>
            </a:extLst>
          </p:cNvPr>
          <p:cNvSpPr/>
          <p:nvPr/>
        </p:nvSpPr>
        <p:spPr>
          <a:xfrm>
            <a:off x="3266799" y="1949247"/>
            <a:ext cx="720080" cy="4004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endParaRPr lang="en-ID" sz="1400" b="1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="" xmlns:a16="http://schemas.microsoft.com/office/drawing/2014/main" id="{310D346B-BC76-415B-9D3F-9F524FF1AC3D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2483768" y="2349651"/>
            <a:ext cx="2151497" cy="1184470"/>
          </a:xfrm>
          <a:prstGeom prst="bentConnector3">
            <a:avLst>
              <a:gd name="adj1" fmla="val 49336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A3C42269-F762-4F91-8D61-710FD739DE5C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2483768" y="2349651"/>
            <a:ext cx="2123772" cy="2347010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FDCA8C2B-C389-4C52-B1F7-D3F053F208B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483768" y="2349651"/>
            <a:ext cx="2123772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ln>
            <a:solidFill>
              <a:srgbClr val="0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332656"/>
            <a:ext cx="1928812" cy="514350"/>
          </a:xfrm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2" y="829861"/>
            <a:ext cx="1928812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E9DD022F-5DA3-4918-96DE-364D734584DA}"/>
              </a:ext>
            </a:extLst>
          </p:cNvPr>
          <p:cNvSpPr txBox="1">
            <a:spLocks/>
          </p:cNvSpPr>
          <p:nvPr/>
        </p:nvSpPr>
        <p:spPr>
          <a:xfrm>
            <a:off x="179512" y="880175"/>
            <a:ext cx="4752528" cy="41813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5.1.2 </a:t>
            </a:r>
            <a:r>
              <a:rPr lang="en-US" sz="18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Tanggung</a:t>
            </a: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Jawab Pimpinan </a:t>
            </a:r>
            <a:r>
              <a:rPr lang="en-US" sz="18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Puncak</a:t>
            </a:r>
            <a:endParaRPr lang="en-ID" sz="18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FF496D39-547A-4419-97D5-E327C901F2B4}"/>
              </a:ext>
            </a:extLst>
          </p:cNvPr>
          <p:cNvSpPr/>
          <p:nvPr/>
        </p:nvSpPr>
        <p:spPr>
          <a:xfrm>
            <a:off x="303007" y="1917603"/>
            <a:ext cx="2376264" cy="1008112"/>
          </a:xfrm>
          <a:prstGeom prst="roundRect">
            <a:avLst/>
          </a:prstGeom>
          <a:solidFill>
            <a:srgbClr val="4EB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 Gothic (Body)"/>
              </a:rPr>
              <a:t>Manajemen </a:t>
            </a:r>
            <a:r>
              <a:rPr lang="en-US" dirty="0" err="1">
                <a:solidFill>
                  <a:schemeClr val="tx1"/>
                </a:solidFill>
                <a:latin typeface="Century Gothic (Body)"/>
              </a:rPr>
              <a:t>Puncak</a:t>
            </a:r>
            <a:r>
              <a:rPr lang="en-US" dirty="0">
                <a:solidFill>
                  <a:schemeClr val="tx1"/>
                </a:solidFill>
                <a:latin typeface="Century Gothic (Body)"/>
              </a:rPr>
              <a:t> </a:t>
            </a:r>
            <a:endParaRPr lang="en-ID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56EE86D-7452-49A9-A97F-245F5918217A}"/>
              </a:ext>
            </a:extLst>
          </p:cNvPr>
          <p:cNvSpPr/>
          <p:nvPr/>
        </p:nvSpPr>
        <p:spPr>
          <a:xfrm>
            <a:off x="4626719" y="1340768"/>
            <a:ext cx="4176464" cy="911522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Menyediakan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insani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non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insani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diperlukan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penyusunan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penerapan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perbaikan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berkelanjutan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Jaminan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27E301E-7AE6-4DAC-9019-ECC262D9048A}"/>
              </a:ext>
            </a:extLst>
          </p:cNvPr>
          <p:cNvSpPr/>
          <p:nvPr/>
        </p:nvSpPr>
        <p:spPr>
          <a:xfrm>
            <a:off x="4626719" y="2308517"/>
            <a:ext cx="4176464" cy="504312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Menunjuk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personil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Muslim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Penyelia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Melaporkan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BPJPH.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A9EB634-C4A4-4B6D-8A8C-1853FED80A0E}"/>
              </a:ext>
            </a:extLst>
          </p:cNvPr>
          <p:cNvSpPr/>
          <p:nvPr/>
        </p:nvSpPr>
        <p:spPr>
          <a:xfrm>
            <a:off x="4637112" y="3429596"/>
            <a:ext cx="4176464" cy="504312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Memastikan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komitmen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personil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perusahaan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menjaga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integritas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9EAF1F3-6EBE-422D-B85E-42170E3B3A0F}"/>
              </a:ext>
            </a:extLst>
          </p:cNvPr>
          <p:cNvSpPr/>
          <p:nvPr/>
        </p:nvSpPr>
        <p:spPr>
          <a:xfrm>
            <a:off x="2843808" y="2021256"/>
            <a:ext cx="720080" cy="4004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endParaRPr lang="en-ID" sz="1400" b="1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="" xmlns:a16="http://schemas.microsoft.com/office/drawing/2014/main" id="{2E263254-F709-4BF2-92AB-C790621B5193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2679271" y="2421659"/>
            <a:ext cx="1947448" cy="139014"/>
          </a:xfrm>
          <a:prstGeom prst="bentConnector3">
            <a:avLst>
              <a:gd name="adj1" fmla="val 50245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="" xmlns:a16="http://schemas.microsoft.com/office/drawing/2014/main" id="{D6DCAB5F-9EA3-469B-B34D-95F68FB28709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>
            <a:off x="2679271" y="2421659"/>
            <a:ext cx="1957841" cy="1260093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="" xmlns:a16="http://schemas.microsoft.com/office/drawing/2014/main" id="{35079AAA-F0EF-4CE8-B645-D1AE47DC8642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2679271" y="1796529"/>
            <a:ext cx="1947448" cy="625130"/>
          </a:xfrm>
          <a:prstGeom prst="bentConnector3">
            <a:avLst>
              <a:gd name="adj1" fmla="val 50245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197E6BCF-C6E9-4672-A4F6-636919CB5EEF}"/>
              </a:ext>
            </a:extLst>
          </p:cNvPr>
          <p:cNvSpPr/>
          <p:nvPr/>
        </p:nvSpPr>
        <p:spPr>
          <a:xfrm>
            <a:off x="4637112" y="2869056"/>
            <a:ext cx="4176464" cy="504312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memadai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menerapkan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Jaminan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</a:t>
            </a:r>
          </a:p>
        </p:txBody>
      </p:sp>
      <p:cxnSp>
        <p:nvCxnSpPr>
          <p:cNvPr id="51" name="Connector: Elbow 50">
            <a:extLst>
              <a:ext uri="{FF2B5EF4-FFF2-40B4-BE49-F238E27FC236}">
                <a16:creationId xmlns="" xmlns:a16="http://schemas.microsoft.com/office/drawing/2014/main" id="{06E32BB5-8078-4238-8168-8FFB3C0EA797}"/>
              </a:ext>
            </a:extLst>
          </p:cNvPr>
          <p:cNvCxnSpPr>
            <a:stCxn id="3" idx="3"/>
            <a:endCxn id="47" idx="1"/>
          </p:cNvCxnSpPr>
          <p:nvPr/>
        </p:nvCxnSpPr>
        <p:spPr>
          <a:xfrm>
            <a:off x="2679271" y="2421659"/>
            <a:ext cx="1957841" cy="699553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F34DB77C-CEFF-45DD-BFFF-827DD7B1B022}"/>
              </a:ext>
            </a:extLst>
          </p:cNvPr>
          <p:cNvSpPr/>
          <p:nvPr/>
        </p:nvSpPr>
        <p:spPr>
          <a:xfrm>
            <a:off x="303007" y="4380926"/>
            <a:ext cx="2176587" cy="504055"/>
          </a:xfrm>
          <a:prstGeom prst="roundRect">
            <a:avLst/>
          </a:prstGeom>
          <a:solidFill>
            <a:srgbClr val="4EB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Pelaku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Usaha</a:t>
            </a:r>
            <a:endParaRPr lang="en-ID" sz="20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89C509D8-5C89-4DBC-BE6C-FACED3F492A1}"/>
              </a:ext>
            </a:extLst>
          </p:cNvPr>
          <p:cNvSpPr/>
          <p:nvPr/>
        </p:nvSpPr>
        <p:spPr>
          <a:xfrm>
            <a:off x="4139951" y="4380926"/>
            <a:ext cx="4663231" cy="504056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Berskala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besar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4B18AC56-1F32-4E34-B986-89321AFBD4E0}"/>
              </a:ext>
            </a:extLst>
          </p:cNvPr>
          <p:cNvSpPr/>
          <p:nvPr/>
        </p:nvSpPr>
        <p:spPr>
          <a:xfrm>
            <a:off x="4139952" y="5013176"/>
            <a:ext cx="4673624" cy="1296144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UMK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penyelia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Pemerintah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Pusat,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Pemerintah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Daerah, BUMN, BUMD,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Perguruan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Tinggi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Pusat Kajian Halal, Lembaga Sosial/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keagamaan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Asosiasi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="" xmlns:a16="http://schemas.microsoft.com/office/drawing/2014/main" id="{1577944A-184B-4E9E-BEB6-90036A0D8AD7}"/>
              </a:ext>
            </a:extLst>
          </p:cNvPr>
          <p:cNvCxnSpPr>
            <a:endCxn id="57" idx="1"/>
          </p:cNvCxnSpPr>
          <p:nvPr/>
        </p:nvCxnSpPr>
        <p:spPr>
          <a:xfrm>
            <a:off x="2483768" y="4632954"/>
            <a:ext cx="1656184" cy="1028294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6020116E-A96F-4401-9E9D-45603BF17E25}"/>
              </a:ext>
            </a:extLst>
          </p:cNvPr>
          <p:cNvCxnSpPr>
            <a:endCxn id="56" idx="1"/>
          </p:cNvCxnSpPr>
          <p:nvPr/>
        </p:nvCxnSpPr>
        <p:spPr>
          <a:xfrm>
            <a:off x="2479594" y="4632953"/>
            <a:ext cx="1660357" cy="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354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188640"/>
            <a:ext cx="3500436" cy="514350"/>
          </a:xfrm>
          <a:solidFill>
            <a:srgbClr val="FEFEFE"/>
          </a:solidFill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1" y="685845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F04E5B81-4F64-4DD6-B238-60E195594921}"/>
              </a:ext>
            </a:extLst>
          </p:cNvPr>
          <p:cNvSpPr txBox="1">
            <a:spLocks/>
          </p:cNvSpPr>
          <p:nvPr/>
        </p:nvSpPr>
        <p:spPr>
          <a:xfrm>
            <a:off x="307181" y="742350"/>
            <a:ext cx="4264819" cy="38239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5.1.3 </a:t>
            </a: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Pembinaan</a:t>
            </a:r>
            <a:r>
              <a:rPr lang="en-ID" sz="16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Sumberdaya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endParaRPr lang="en-ID" sz="16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06BFBCA5-F74B-44AF-BC24-E4DA0481A1A5}"/>
              </a:ext>
            </a:extLst>
          </p:cNvPr>
          <p:cNvSpPr/>
          <p:nvPr/>
        </p:nvSpPr>
        <p:spPr>
          <a:xfrm>
            <a:off x="339956" y="1556792"/>
            <a:ext cx="8480516" cy="718368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Pimpinan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Puncak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Usaha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mengikutsertakan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Penyelia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Diklat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Sertifikasi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Penyelia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6292204-EA39-45A0-8F9C-F376D49D3A6B}"/>
              </a:ext>
            </a:extLst>
          </p:cNvPr>
          <p:cNvSpPr/>
          <p:nvPr/>
        </p:nvSpPr>
        <p:spPr>
          <a:xfrm>
            <a:off x="291935" y="3657356"/>
            <a:ext cx="2376264" cy="1008112"/>
          </a:xfrm>
          <a:prstGeom prst="roundRect">
            <a:avLst/>
          </a:prstGeom>
          <a:solidFill>
            <a:srgbClr val="4EB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entury Gothic (Body)"/>
              </a:rPr>
              <a:t>Pelaku</a:t>
            </a:r>
            <a:r>
              <a:rPr lang="en-US" dirty="0">
                <a:solidFill>
                  <a:schemeClr val="tx1"/>
                </a:solidFill>
                <a:latin typeface="Century Gothic (Body)"/>
              </a:rPr>
              <a:t> Usaha</a:t>
            </a:r>
            <a:endParaRPr lang="en-ID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4B56590-FE3F-4A03-8CDB-E0FCCE38CCB6}"/>
              </a:ext>
            </a:extLst>
          </p:cNvPr>
          <p:cNvSpPr/>
          <p:nvPr/>
        </p:nvSpPr>
        <p:spPr>
          <a:xfrm>
            <a:off x="4644008" y="3130660"/>
            <a:ext cx="4176464" cy="602707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memfasilitasi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pelatihan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personil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terkait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penerapan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jaminan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3BCC51D-9C9A-4F2D-8D4A-EF4FC873B1FE}"/>
              </a:ext>
            </a:extLst>
          </p:cNvPr>
          <p:cNvSpPr/>
          <p:nvPr/>
        </p:nvSpPr>
        <p:spPr>
          <a:xfrm>
            <a:off x="4649380" y="3897581"/>
            <a:ext cx="4176464" cy="504312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emiliki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tertulis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pelatihan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A4D6FF7-6123-4706-ACF5-895D1DB6F2A6}"/>
              </a:ext>
            </a:extLst>
          </p:cNvPr>
          <p:cNvSpPr/>
          <p:nvPr/>
        </p:nvSpPr>
        <p:spPr>
          <a:xfrm>
            <a:off x="2915816" y="3761009"/>
            <a:ext cx="720080" cy="4004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endParaRPr lang="en-ID" sz="1400" b="1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0D9326AA-56D3-4AE0-85E1-29CFA9C1C28B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2668199" y="4149737"/>
            <a:ext cx="1981181" cy="11675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="" xmlns:a16="http://schemas.microsoft.com/office/drawing/2014/main" id="{690AF231-DE67-4A29-A8CE-2BE6BA7D2AA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668199" y="3432014"/>
            <a:ext cx="1975809" cy="72939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6E5C3071-16FD-48BE-80AC-5BBD409ECAF7}"/>
              </a:ext>
            </a:extLst>
          </p:cNvPr>
          <p:cNvSpPr/>
          <p:nvPr/>
        </p:nvSpPr>
        <p:spPr>
          <a:xfrm>
            <a:off x="4644008" y="4580872"/>
            <a:ext cx="4176464" cy="504312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Memelihara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bukti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pelaksanaan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pelatihan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="" xmlns:a16="http://schemas.microsoft.com/office/drawing/2014/main" id="{E149DD08-A59E-4CBD-878F-632516BC5A2F}"/>
              </a:ext>
            </a:extLst>
          </p:cNvPr>
          <p:cNvCxnSpPr>
            <a:stCxn id="9" idx="3"/>
            <a:endCxn id="17" idx="1"/>
          </p:cNvCxnSpPr>
          <p:nvPr/>
        </p:nvCxnSpPr>
        <p:spPr>
          <a:xfrm>
            <a:off x="2668199" y="4161412"/>
            <a:ext cx="1975809" cy="671616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30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188640"/>
            <a:ext cx="3500436" cy="514350"/>
          </a:xfrm>
          <a:solidFill>
            <a:srgbClr val="FEFEFE"/>
          </a:solidFill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1" y="685845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F04E5B81-4F64-4DD6-B238-60E195594921}"/>
              </a:ext>
            </a:extLst>
          </p:cNvPr>
          <p:cNvSpPr txBox="1">
            <a:spLocks/>
          </p:cNvSpPr>
          <p:nvPr/>
        </p:nvSpPr>
        <p:spPr>
          <a:xfrm>
            <a:off x="307181" y="742349"/>
            <a:ext cx="4264819" cy="49742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 Bahan</a:t>
            </a:r>
          </a:p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5.2.1 </a:t>
            </a: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Bahan Halal</a:t>
            </a:r>
            <a:endParaRPr lang="en-ID" sz="1600" b="1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6292204-EA39-45A0-8F9C-F376D49D3A6B}"/>
              </a:ext>
            </a:extLst>
          </p:cNvPr>
          <p:cNvSpPr/>
          <p:nvPr/>
        </p:nvSpPr>
        <p:spPr>
          <a:xfrm>
            <a:off x="324798" y="1553114"/>
            <a:ext cx="2735033" cy="626583"/>
          </a:xfrm>
          <a:prstGeom prst="roundRect">
            <a:avLst/>
          </a:prstGeom>
          <a:solidFill>
            <a:srgbClr val="4EB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 (Body)"/>
              </a:rPr>
              <a:t>Bahan yang </a:t>
            </a:r>
            <a:r>
              <a:rPr lang="en-US" sz="1600" dirty="0" err="1">
                <a:solidFill>
                  <a:schemeClr val="tx1"/>
                </a:solidFill>
                <a:latin typeface="Century Gothic (Body)"/>
              </a:rPr>
              <a:t>berasal</a:t>
            </a:r>
            <a:r>
              <a:rPr lang="en-US" sz="16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 (Body)"/>
              </a:rPr>
              <a:t>dari</a:t>
            </a:r>
            <a:endParaRPr lang="en-ID" sz="16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4B56590-FE3F-4A03-8CDB-E0FCCE38CCB6}"/>
              </a:ext>
            </a:extLst>
          </p:cNvPr>
          <p:cNvSpPr/>
          <p:nvPr/>
        </p:nvSpPr>
        <p:spPr>
          <a:xfrm>
            <a:off x="4644008" y="1549803"/>
            <a:ext cx="4392488" cy="522206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Sapi,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kerbau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domba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kambing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ayam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angsa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bebek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kalkun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disembelih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Syariat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Islam.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3BCC51D-9C9A-4F2D-8D4A-EF4FC873B1FE}"/>
              </a:ext>
            </a:extLst>
          </p:cNvPr>
          <p:cNvSpPr/>
          <p:nvPr/>
        </p:nvSpPr>
        <p:spPr>
          <a:xfrm>
            <a:off x="4639856" y="2186714"/>
            <a:ext cx="4392488" cy="522206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liar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kijang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disembelih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Syariat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Islam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0D9326AA-56D3-4AE0-85E1-29CFA9C1C28B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059831" y="1866406"/>
            <a:ext cx="1580025" cy="581411"/>
          </a:xfrm>
          <a:prstGeom prst="bentConnector3">
            <a:avLst>
              <a:gd name="adj1" fmla="val 50541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="" xmlns:a16="http://schemas.microsoft.com/office/drawing/2014/main" id="{690AF231-DE67-4A29-A8CE-2BE6BA7D2AA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059831" y="1810906"/>
            <a:ext cx="1584177" cy="555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6E5C3071-16FD-48BE-80AC-5BBD409ECAF7}"/>
              </a:ext>
            </a:extLst>
          </p:cNvPr>
          <p:cNvSpPr/>
          <p:nvPr/>
        </p:nvSpPr>
        <p:spPr>
          <a:xfrm>
            <a:off x="4669062" y="2852936"/>
            <a:ext cx="4295426" cy="750814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merpati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pipit,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puyuh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jalak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disembelih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Syariat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Islam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="" xmlns:a16="http://schemas.microsoft.com/office/drawing/2014/main" id="{E149DD08-A59E-4CBD-878F-632516BC5A2F}"/>
              </a:ext>
            </a:extLst>
          </p:cNvPr>
          <p:cNvCxnSpPr>
            <a:cxnSpLocks/>
            <a:stCxn id="9" idx="3"/>
            <a:endCxn id="17" idx="1"/>
          </p:cNvCxnSpPr>
          <p:nvPr/>
        </p:nvCxnSpPr>
        <p:spPr>
          <a:xfrm>
            <a:off x="3059831" y="1866406"/>
            <a:ext cx="1609231" cy="1361937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DE2E1B62-A457-4B7F-A278-50FE4F7FF072}"/>
              </a:ext>
            </a:extLst>
          </p:cNvPr>
          <p:cNvSpPr/>
          <p:nvPr/>
        </p:nvSpPr>
        <p:spPr>
          <a:xfrm>
            <a:off x="4672434" y="3691504"/>
            <a:ext cx="4292051" cy="381529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Belalang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C520808A-83AF-45E2-BCF5-8B67D9BEE528}"/>
              </a:ext>
            </a:extLst>
          </p:cNvPr>
          <p:cNvSpPr/>
          <p:nvPr/>
        </p:nvSpPr>
        <p:spPr>
          <a:xfrm>
            <a:off x="4671756" y="4185472"/>
            <a:ext cx="4292732" cy="711291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Semua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jenis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termasuk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sudah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dihilangkan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kandungan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racunnya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28F263A3-B21D-4341-9AFF-AD27F99A6107}"/>
              </a:ext>
            </a:extLst>
          </p:cNvPr>
          <p:cNvSpPr/>
          <p:nvPr/>
        </p:nvSpPr>
        <p:spPr>
          <a:xfrm>
            <a:off x="4671755" y="5076353"/>
            <a:ext cx="4292731" cy="711291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Tumbuhan 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termasuk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sayur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berbahaya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mengandung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racun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="" xmlns:a16="http://schemas.microsoft.com/office/drawing/2014/main" id="{9E63B481-A0A6-43BA-A550-E45D237CD25E}"/>
              </a:ext>
            </a:extLst>
          </p:cNvPr>
          <p:cNvCxnSpPr>
            <a:cxnSpLocks/>
            <a:stCxn id="9" idx="3"/>
            <a:endCxn id="24" idx="1"/>
          </p:cNvCxnSpPr>
          <p:nvPr/>
        </p:nvCxnSpPr>
        <p:spPr>
          <a:xfrm>
            <a:off x="3059831" y="1866406"/>
            <a:ext cx="1612603" cy="2015863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="" xmlns:a16="http://schemas.microsoft.com/office/drawing/2014/main" id="{EE352824-5B3B-40B1-AAE2-CE322FA89116}"/>
              </a:ext>
            </a:extLst>
          </p:cNvPr>
          <p:cNvCxnSpPr>
            <a:cxnSpLocks/>
            <a:stCxn id="9" idx="3"/>
            <a:endCxn id="26" idx="1"/>
          </p:cNvCxnSpPr>
          <p:nvPr/>
        </p:nvCxnSpPr>
        <p:spPr>
          <a:xfrm>
            <a:off x="3059831" y="1866406"/>
            <a:ext cx="1611925" cy="2674712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="" xmlns:a16="http://schemas.microsoft.com/office/drawing/2014/main" id="{248D6158-28F4-4145-831C-909757688824}"/>
              </a:ext>
            </a:extLst>
          </p:cNvPr>
          <p:cNvCxnSpPr>
            <a:cxnSpLocks/>
            <a:stCxn id="9" idx="3"/>
            <a:endCxn id="28" idx="1"/>
          </p:cNvCxnSpPr>
          <p:nvPr/>
        </p:nvCxnSpPr>
        <p:spPr>
          <a:xfrm>
            <a:off x="3059831" y="1866406"/>
            <a:ext cx="1611924" cy="3565593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78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mpungan Nomor Slide 3">
            <a:extLst>
              <a:ext uri="{FF2B5EF4-FFF2-40B4-BE49-F238E27FC236}">
                <a16:creationId xmlns="" xmlns:a16="http://schemas.microsoft.com/office/drawing/2014/main" id="{C72FA52B-0750-4645-BA04-72F2F89A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Gambar 7" descr="Sebuah gambar berisi orang, tembok, dalam ruangan&#10;&#10;Deskripsi dibuat secara otomatis">
            <a:extLst>
              <a:ext uri="{FF2B5EF4-FFF2-40B4-BE49-F238E27FC236}">
                <a16:creationId xmlns="" xmlns:a16="http://schemas.microsoft.com/office/drawing/2014/main" id="{C483298C-750E-4AC2-AC80-3AD5D4786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55776"/>
            <a:ext cx="2557200" cy="2557200"/>
          </a:xfrm>
          <a:prstGeom prst="rect">
            <a:avLst/>
          </a:prstGeom>
        </p:spPr>
      </p:pic>
      <p:sp>
        <p:nvSpPr>
          <p:cNvPr id="10" name="Kotak Teks 9">
            <a:extLst>
              <a:ext uri="{FF2B5EF4-FFF2-40B4-BE49-F238E27FC236}">
                <a16:creationId xmlns="" xmlns:a16="http://schemas.microsoft.com/office/drawing/2014/main" id="{E8B98065-C776-42CD-92F1-E6A43FFA38D7}"/>
              </a:ext>
            </a:extLst>
          </p:cNvPr>
          <p:cNvSpPr txBox="1"/>
          <p:nvPr/>
        </p:nvSpPr>
        <p:spPr>
          <a:xfrm>
            <a:off x="2805298" y="476672"/>
            <a:ext cx="5871158" cy="290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Dr.rer.nat. Nasori,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S.Si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M.Si.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Birthday: 1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0/02/1981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Birthplace: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Madiun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Indonesia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Address: </a:t>
            </a:r>
            <a:r>
              <a:rPr lang="de-DE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Dukuh Kupang Barat 13/3 Surabaya 60225 East Java, Indonesia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nat.nasori@physyics.its.ac.id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kanganas01@gmail.com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Kotak Teks 11">
            <a:extLst>
              <a:ext uri="{FF2B5EF4-FFF2-40B4-BE49-F238E27FC236}">
                <a16:creationId xmlns="" xmlns:a16="http://schemas.microsoft.com/office/drawing/2014/main" id="{EF1137DA-CCCB-490A-8773-32B9C0E3D696}"/>
              </a:ext>
            </a:extLst>
          </p:cNvPr>
          <p:cNvSpPr txBox="1"/>
          <p:nvPr/>
        </p:nvSpPr>
        <p:spPr>
          <a:xfrm>
            <a:off x="308282" y="3429000"/>
            <a:ext cx="8368173" cy="219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indent="-27432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 Courses</a:t>
            </a:r>
            <a:endParaRPr lang="en-US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Penyelia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Badan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(BPJPH)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Kementrian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Agama 2021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Calon auditor Halal Badan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(BPJPH)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Kementrian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Agama 2020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BPOM MUI Jawa Timur 2019</a:t>
            </a:r>
          </a:p>
        </p:txBody>
      </p:sp>
    </p:spTree>
    <p:extLst>
      <p:ext uri="{BB962C8B-B14F-4D97-AF65-F5344CB8AC3E}">
        <p14:creationId xmlns:p14="http://schemas.microsoft.com/office/powerpoint/2010/main" val="85281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188640"/>
            <a:ext cx="3500436" cy="514350"/>
          </a:xfrm>
          <a:solidFill>
            <a:srgbClr val="FEFEFE"/>
          </a:solidFill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1" y="685845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F04E5B81-4F64-4DD6-B238-60E195594921}"/>
              </a:ext>
            </a:extLst>
          </p:cNvPr>
          <p:cNvSpPr txBox="1">
            <a:spLocks/>
          </p:cNvSpPr>
          <p:nvPr/>
        </p:nvSpPr>
        <p:spPr>
          <a:xfrm>
            <a:off x="307181" y="742349"/>
            <a:ext cx="4264819" cy="64648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 Bahan</a:t>
            </a:r>
          </a:p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5.2.1 </a:t>
            </a: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Bahan Halal</a:t>
            </a:r>
            <a:endParaRPr lang="en-ID" sz="1600" b="1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6292204-EA39-45A0-8F9C-F376D49D3A6B}"/>
              </a:ext>
            </a:extLst>
          </p:cNvPr>
          <p:cNvSpPr/>
          <p:nvPr/>
        </p:nvSpPr>
        <p:spPr>
          <a:xfrm>
            <a:off x="324798" y="1553114"/>
            <a:ext cx="2735033" cy="626583"/>
          </a:xfrm>
          <a:prstGeom prst="roundRect">
            <a:avLst/>
          </a:prstGeom>
          <a:solidFill>
            <a:srgbClr val="4EB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 (Body)"/>
              </a:rPr>
              <a:t>Bahan lain yang </a:t>
            </a:r>
            <a:r>
              <a:rPr lang="en-US" sz="1600" dirty="0" err="1">
                <a:solidFill>
                  <a:schemeClr val="tx1"/>
                </a:solidFill>
                <a:latin typeface="Century Gothic (Body)"/>
              </a:rPr>
              <a:t>boleh</a:t>
            </a:r>
            <a:r>
              <a:rPr lang="en-US" sz="16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 (Body)"/>
              </a:rPr>
              <a:t>digunakan</a:t>
            </a:r>
            <a:endParaRPr lang="en-ID" sz="16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4B56590-FE3F-4A03-8CDB-E0FCCE38CCB6}"/>
              </a:ext>
            </a:extLst>
          </p:cNvPr>
          <p:cNvSpPr/>
          <p:nvPr/>
        </p:nvSpPr>
        <p:spPr>
          <a:xfrm>
            <a:off x="4644008" y="1549802"/>
            <a:ext cx="4176464" cy="602707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Susu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enzim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rennet 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penggumpal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gelatin,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Telur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halal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3BCC51D-9C9A-4F2D-8D4A-EF4FC873B1FE}"/>
              </a:ext>
            </a:extLst>
          </p:cNvPr>
          <p:cNvSpPr/>
          <p:nvPr/>
        </p:nvSpPr>
        <p:spPr>
          <a:xfrm>
            <a:off x="4649380" y="2316724"/>
            <a:ext cx="4176464" cy="700964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sereal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minyak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lemak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nabati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gula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alami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halal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0D9326AA-56D3-4AE0-85E1-29CFA9C1C28B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059831" y="1866406"/>
            <a:ext cx="1589549" cy="800800"/>
          </a:xfrm>
          <a:prstGeom prst="bentConnector3">
            <a:avLst>
              <a:gd name="adj1" fmla="val 65591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="" xmlns:a16="http://schemas.microsoft.com/office/drawing/2014/main" id="{690AF231-DE67-4A29-A8CE-2BE6BA7D2AA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059831" y="1851156"/>
            <a:ext cx="1584177" cy="15250"/>
          </a:xfrm>
          <a:prstGeom prst="bentConnector3">
            <a:avLst>
              <a:gd name="adj1" fmla="val 6564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DE2E1B62-A457-4B7F-A278-50FE4F7FF072}"/>
              </a:ext>
            </a:extLst>
          </p:cNvPr>
          <p:cNvSpPr/>
          <p:nvPr/>
        </p:nvSpPr>
        <p:spPr>
          <a:xfrm>
            <a:off x="4660662" y="3177484"/>
            <a:ext cx="4231818" cy="737173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Madu, bee pollen, royal jelly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sari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tumbuhan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beracun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berbahaya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C520808A-83AF-45E2-BCF5-8B67D9BEE528}"/>
              </a:ext>
            </a:extLst>
          </p:cNvPr>
          <p:cNvSpPr/>
          <p:nvPr/>
        </p:nvSpPr>
        <p:spPr>
          <a:xfrm>
            <a:off x="4660662" y="4078870"/>
            <a:ext cx="4176464" cy="711291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dibuat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rekayasa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genetik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tumbuhan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halal,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beracun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berbahaya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28F263A3-B21D-4341-9AFF-AD27F99A6107}"/>
              </a:ext>
            </a:extLst>
          </p:cNvPr>
          <p:cNvSpPr/>
          <p:nvPr/>
        </p:nvSpPr>
        <p:spPr>
          <a:xfrm>
            <a:off x="4660662" y="4949957"/>
            <a:ext cx="4176464" cy="1143339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Bahan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penolong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enzim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suplemen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mikroorganisme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diproduksi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kultur media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mengandung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komponen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halal dan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diproses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Syariat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Islam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="" xmlns:a16="http://schemas.microsoft.com/office/drawing/2014/main" id="{9E63B481-A0A6-43BA-A550-E45D237CD25E}"/>
              </a:ext>
            </a:extLst>
          </p:cNvPr>
          <p:cNvCxnSpPr>
            <a:cxnSpLocks/>
            <a:stCxn id="9" idx="3"/>
            <a:endCxn id="24" idx="1"/>
          </p:cNvCxnSpPr>
          <p:nvPr/>
        </p:nvCxnSpPr>
        <p:spPr>
          <a:xfrm>
            <a:off x="3059831" y="1866406"/>
            <a:ext cx="1600831" cy="1679665"/>
          </a:xfrm>
          <a:prstGeom prst="bentConnector3">
            <a:avLst>
              <a:gd name="adj1" fmla="val 65481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="" xmlns:a16="http://schemas.microsoft.com/office/drawing/2014/main" id="{EE352824-5B3B-40B1-AAE2-CE322FA89116}"/>
              </a:ext>
            </a:extLst>
          </p:cNvPr>
          <p:cNvCxnSpPr>
            <a:cxnSpLocks/>
            <a:stCxn id="9" idx="3"/>
            <a:endCxn id="26" idx="1"/>
          </p:cNvCxnSpPr>
          <p:nvPr/>
        </p:nvCxnSpPr>
        <p:spPr>
          <a:xfrm>
            <a:off x="3059831" y="1866406"/>
            <a:ext cx="1600831" cy="2568110"/>
          </a:xfrm>
          <a:prstGeom prst="bentConnector3">
            <a:avLst>
              <a:gd name="adj1" fmla="val 65481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="" xmlns:a16="http://schemas.microsoft.com/office/drawing/2014/main" id="{248D6158-28F4-4145-831C-909757688824}"/>
              </a:ext>
            </a:extLst>
          </p:cNvPr>
          <p:cNvCxnSpPr>
            <a:cxnSpLocks/>
            <a:stCxn id="9" idx="3"/>
            <a:endCxn id="28" idx="1"/>
          </p:cNvCxnSpPr>
          <p:nvPr/>
        </p:nvCxnSpPr>
        <p:spPr>
          <a:xfrm>
            <a:off x="3059831" y="1866406"/>
            <a:ext cx="1600831" cy="3655221"/>
          </a:xfrm>
          <a:prstGeom prst="bentConnector3">
            <a:avLst>
              <a:gd name="adj1" fmla="val 64948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3DBC2D22-92D5-473D-ACA9-5C81FA5CD1B7}"/>
              </a:ext>
            </a:extLst>
          </p:cNvPr>
          <p:cNvSpPr/>
          <p:nvPr/>
        </p:nvSpPr>
        <p:spPr>
          <a:xfrm>
            <a:off x="298422" y="2440004"/>
            <a:ext cx="3401029" cy="700964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Mikroorganisme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bakteri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jamur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ragi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berbahaya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mengandung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racun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4FA14214-9C73-4DC6-ABE9-B36D4E307E44}"/>
              </a:ext>
            </a:extLst>
          </p:cNvPr>
          <p:cNvSpPr/>
          <p:nvPr/>
        </p:nvSpPr>
        <p:spPr>
          <a:xfrm>
            <a:off x="294128" y="3284984"/>
            <a:ext cx="3401029" cy="50997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Ekstrak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ragi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turunanya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hasil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pembuatan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6F7498C9-38FB-4A3C-B99B-EC98A0E98FA8}"/>
              </a:ext>
            </a:extLst>
          </p:cNvPr>
          <p:cNvSpPr/>
          <p:nvPr/>
        </p:nvSpPr>
        <p:spPr>
          <a:xfrm>
            <a:off x="293723" y="3999150"/>
            <a:ext cx="3401029" cy="50997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mengandung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khamr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B41660BB-5B2D-45C3-9875-43F3DB38DFCE}"/>
              </a:ext>
            </a:extLst>
          </p:cNvPr>
          <p:cNvSpPr/>
          <p:nvPr/>
        </p:nvSpPr>
        <p:spPr>
          <a:xfrm>
            <a:off x="293722" y="4641745"/>
            <a:ext cx="3401029" cy="1811591"/>
          </a:xfrm>
          <a:prstGeom prst="roundRect">
            <a:avLst>
              <a:gd name="adj" fmla="val 6289"/>
            </a:avLst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bangkai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setelah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penyamakan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maupun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halal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anjing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babi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bulu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rambut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bangkai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halal 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termasuk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disembelih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syar’i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gunaan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="" xmlns:a16="http://schemas.microsoft.com/office/drawing/2014/main" id="{7A857704-27C2-4321-8BEF-E808A14E5332}"/>
              </a:ext>
            </a:extLst>
          </p:cNvPr>
          <p:cNvCxnSpPr>
            <a:stCxn id="9" idx="3"/>
            <a:endCxn id="25" idx="3"/>
          </p:cNvCxnSpPr>
          <p:nvPr/>
        </p:nvCxnSpPr>
        <p:spPr>
          <a:xfrm>
            <a:off x="3059831" y="1866406"/>
            <a:ext cx="639620" cy="924080"/>
          </a:xfrm>
          <a:prstGeom prst="bentConnector3">
            <a:avLst>
              <a:gd name="adj1" fmla="val 162527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="" xmlns:a16="http://schemas.microsoft.com/office/drawing/2014/main" id="{2C53799C-F6E9-40A7-B465-42A9146004AF}"/>
              </a:ext>
            </a:extLst>
          </p:cNvPr>
          <p:cNvCxnSpPr>
            <a:stCxn id="9" idx="3"/>
            <a:endCxn id="27" idx="3"/>
          </p:cNvCxnSpPr>
          <p:nvPr/>
        </p:nvCxnSpPr>
        <p:spPr>
          <a:xfrm>
            <a:off x="3059831" y="1866406"/>
            <a:ext cx="635326" cy="1673563"/>
          </a:xfrm>
          <a:prstGeom prst="bentConnector3">
            <a:avLst>
              <a:gd name="adj1" fmla="val 163921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="" xmlns:a16="http://schemas.microsoft.com/office/drawing/2014/main" id="{C6F60F00-32DD-4331-9618-7F45F45F3E21}"/>
              </a:ext>
            </a:extLst>
          </p:cNvPr>
          <p:cNvCxnSpPr>
            <a:stCxn id="9" idx="3"/>
            <a:endCxn id="29" idx="3"/>
          </p:cNvCxnSpPr>
          <p:nvPr/>
        </p:nvCxnSpPr>
        <p:spPr>
          <a:xfrm>
            <a:off x="3059831" y="1866406"/>
            <a:ext cx="634921" cy="2387729"/>
          </a:xfrm>
          <a:prstGeom prst="bentConnector3">
            <a:avLst>
              <a:gd name="adj1" fmla="val 164269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="" xmlns:a16="http://schemas.microsoft.com/office/drawing/2014/main" id="{23F7D5ED-8999-4E66-B77A-3336858C9999}"/>
              </a:ext>
            </a:extLst>
          </p:cNvPr>
          <p:cNvCxnSpPr>
            <a:stCxn id="9" idx="3"/>
            <a:endCxn id="37" idx="3"/>
          </p:cNvCxnSpPr>
          <p:nvPr/>
        </p:nvCxnSpPr>
        <p:spPr>
          <a:xfrm>
            <a:off x="3059831" y="1866406"/>
            <a:ext cx="634920" cy="3681135"/>
          </a:xfrm>
          <a:prstGeom prst="bentConnector3">
            <a:avLst>
              <a:gd name="adj1" fmla="val 16427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805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73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188640"/>
            <a:ext cx="3500436" cy="514350"/>
          </a:xfrm>
          <a:solidFill>
            <a:srgbClr val="FEFEFE"/>
          </a:solidFill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1" y="685845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F04E5B81-4F64-4DD6-B238-60E195594921}"/>
              </a:ext>
            </a:extLst>
          </p:cNvPr>
          <p:cNvSpPr txBox="1">
            <a:spLocks/>
          </p:cNvSpPr>
          <p:nvPr/>
        </p:nvSpPr>
        <p:spPr>
          <a:xfrm>
            <a:off x="307181" y="742349"/>
            <a:ext cx="4264819" cy="37024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5.2.2 </a:t>
            </a: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Bahan </a:t>
            </a: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6292204-EA39-45A0-8F9C-F376D49D3A6B}"/>
              </a:ext>
            </a:extLst>
          </p:cNvPr>
          <p:cNvSpPr/>
          <p:nvPr/>
        </p:nvSpPr>
        <p:spPr>
          <a:xfrm>
            <a:off x="307181" y="1322468"/>
            <a:ext cx="2735033" cy="626583"/>
          </a:xfrm>
          <a:prstGeom prst="roundRect">
            <a:avLst/>
          </a:prstGeom>
          <a:solidFill>
            <a:srgbClr val="4EB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 (Body)"/>
              </a:rPr>
              <a:t>Bahan yang </a:t>
            </a:r>
            <a:r>
              <a:rPr lang="en-US" sz="1600" dirty="0" err="1">
                <a:solidFill>
                  <a:schemeClr val="tx1"/>
                </a:solidFill>
                <a:latin typeface="Century Gothic (Body)"/>
              </a:rPr>
              <a:t>berasal</a:t>
            </a:r>
            <a:r>
              <a:rPr lang="en-US" sz="16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 (Body)"/>
              </a:rPr>
              <a:t>dari</a:t>
            </a:r>
            <a:endParaRPr lang="en-ID" sz="16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4B56590-FE3F-4A03-8CDB-E0FCCE38CCB6}"/>
              </a:ext>
            </a:extLst>
          </p:cNvPr>
          <p:cNvSpPr/>
          <p:nvPr/>
        </p:nvSpPr>
        <p:spPr>
          <a:xfrm>
            <a:off x="4788024" y="692696"/>
            <a:ext cx="2448272" cy="398336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Babi,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anjing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3BCC51D-9C9A-4F2D-8D4A-EF4FC873B1FE}"/>
              </a:ext>
            </a:extLst>
          </p:cNvPr>
          <p:cNvSpPr/>
          <p:nvPr/>
        </p:nvSpPr>
        <p:spPr>
          <a:xfrm>
            <a:off x="4788024" y="1204602"/>
            <a:ext cx="4176464" cy="505115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disembelih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syariat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Islam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menyebut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Allah.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0D9326AA-56D3-4AE0-85E1-29CFA9C1C28B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3042214" y="1457160"/>
            <a:ext cx="1745810" cy="178600"/>
          </a:xfrm>
          <a:prstGeom prst="bentConnector3">
            <a:avLst>
              <a:gd name="adj1" fmla="val 6615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="" xmlns:a16="http://schemas.microsoft.com/office/drawing/2014/main" id="{690AF231-DE67-4A29-A8CE-2BE6BA7D2AA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042214" y="891864"/>
            <a:ext cx="1745810" cy="743896"/>
          </a:xfrm>
          <a:prstGeom prst="bentConnector3">
            <a:avLst>
              <a:gd name="adj1" fmla="val 6615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DE2E1B62-A457-4B7F-A278-50FE4F7FF072}"/>
              </a:ext>
            </a:extLst>
          </p:cNvPr>
          <p:cNvSpPr/>
          <p:nvPr/>
        </p:nvSpPr>
        <p:spPr>
          <a:xfrm>
            <a:off x="4788024" y="1830036"/>
            <a:ext cx="919450" cy="385945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Bangkai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C520808A-83AF-45E2-BCF5-8B67D9BEE528}"/>
              </a:ext>
            </a:extLst>
          </p:cNvPr>
          <p:cNvSpPr/>
          <p:nvPr/>
        </p:nvSpPr>
        <p:spPr>
          <a:xfrm>
            <a:off x="4788024" y="2303889"/>
            <a:ext cx="4176464" cy="114334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bertaring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panjang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memiliki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gading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beruang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gajah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monyet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sejenisnya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serigala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harimau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kumbang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kucing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serigala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tupai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tikus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alligator.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28F263A3-B21D-4341-9AFF-AD27F99A6107}"/>
              </a:ext>
            </a:extLst>
          </p:cNvPr>
          <p:cNvSpPr/>
          <p:nvPr/>
        </p:nvSpPr>
        <p:spPr>
          <a:xfrm>
            <a:off x="4788024" y="3603876"/>
            <a:ext cx="4176464" cy="596619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cakar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tajam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bangkai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gagak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hantu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="" xmlns:a16="http://schemas.microsoft.com/office/drawing/2014/main" id="{9E63B481-A0A6-43BA-A550-E45D237CD25E}"/>
              </a:ext>
            </a:extLst>
          </p:cNvPr>
          <p:cNvCxnSpPr>
            <a:cxnSpLocks/>
            <a:stCxn id="9" idx="3"/>
            <a:endCxn id="24" idx="1"/>
          </p:cNvCxnSpPr>
          <p:nvPr/>
        </p:nvCxnSpPr>
        <p:spPr>
          <a:xfrm>
            <a:off x="3042214" y="1635760"/>
            <a:ext cx="1745810" cy="387249"/>
          </a:xfrm>
          <a:prstGeom prst="bentConnector3">
            <a:avLst>
              <a:gd name="adj1" fmla="val 66643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="" xmlns:a16="http://schemas.microsoft.com/office/drawing/2014/main" id="{EE352824-5B3B-40B1-AAE2-CE322FA89116}"/>
              </a:ext>
            </a:extLst>
          </p:cNvPr>
          <p:cNvCxnSpPr>
            <a:cxnSpLocks/>
            <a:stCxn id="9" idx="3"/>
            <a:endCxn id="26" idx="1"/>
          </p:cNvCxnSpPr>
          <p:nvPr/>
        </p:nvCxnSpPr>
        <p:spPr>
          <a:xfrm>
            <a:off x="3042214" y="1635760"/>
            <a:ext cx="1745810" cy="1239799"/>
          </a:xfrm>
          <a:prstGeom prst="bentConnector3">
            <a:avLst>
              <a:gd name="adj1" fmla="val 6615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="" xmlns:a16="http://schemas.microsoft.com/office/drawing/2014/main" id="{248D6158-28F4-4145-831C-909757688824}"/>
              </a:ext>
            </a:extLst>
          </p:cNvPr>
          <p:cNvCxnSpPr>
            <a:cxnSpLocks/>
            <a:stCxn id="9" idx="3"/>
            <a:endCxn id="28" idx="1"/>
          </p:cNvCxnSpPr>
          <p:nvPr/>
        </p:nvCxnSpPr>
        <p:spPr>
          <a:xfrm>
            <a:off x="3042214" y="1635760"/>
            <a:ext cx="1745810" cy="2266426"/>
          </a:xfrm>
          <a:prstGeom prst="bentConnector3">
            <a:avLst>
              <a:gd name="adj1" fmla="val 6615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3DBC2D22-92D5-473D-ACA9-5C81FA5CD1B7}"/>
              </a:ext>
            </a:extLst>
          </p:cNvPr>
          <p:cNvSpPr/>
          <p:nvPr/>
        </p:nvSpPr>
        <p:spPr>
          <a:xfrm>
            <a:off x="1947622" y="2131699"/>
            <a:ext cx="1728193" cy="369775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Keledai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bagal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4FA14214-9C73-4DC6-ABE9-B36D4E307E44}"/>
              </a:ext>
            </a:extLst>
          </p:cNvPr>
          <p:cNvSpPr/>
          <p:nvPr/>
        </p:nvSpPr>
        <p:spPr>
          <a:xfrm>
            <a:off x="293721" y="2637552"/>
            <a:ext cx="3401029" cy="114334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binatang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timpa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Nathihah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jatuh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Motaradiah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dipukul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Mawqouza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6F7498C9-38FB-4A3C-B99B-EC98A0E98FA8}"/>
              </a:ext>
            </a:extLst>
          </p:cNvPr>
          <p:cNvSpPr/>
          <p:nvPr/>
        </p:nvSpPr>
        <p:spPr>
          <a:xfrm>
            <a:off x="307181" y="3923598"/>
            <a:ext cx="3401029" cy="50997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ternak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diberi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berbahaya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najis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B41660BB-5B2D-45C3-9875-43F3DB38DFCE}"/>
              </a:ext>
            </a:extLst>
          </p:cNvPr>
          <p:cNvSpPr/>
          <p:nvPr/>
        </p:nvSpPr>
        <p:spPr>
          <a:xfrm>
            <a:off x="307181" y="4576274"/>
            <a:ext cx="3401029" cy="502170"/>
          </a:xfrm>
          <a:prstGeom prst="roundRect">
            <a:avLst>
              <a:gd name="adj" fmla="val 19903"/>
            </a:avLst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Semua jenis hewan air yang beracun dan berbahaya terhadap kesehatan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="" xmlns:a16="http://schemas.microsoft.com/office/drawing/2014/main" id="{7A857704-27C2-4321-8BEF-E808A14E5332}"/>
              </a:ext>
            </a:extLst>
          </p:cNvPr>
          <p:cNvCxnSpPr>
            <a:cxnSpLocks/>
            <a:stCxn id="9" idx="3"/>
            <a:endCxn id="25" idx="3"/>
          </p:cNvCxnSpPr>
          <p:nvPr/>
        </p:nvCxnSpPr>
        <p:spPr>
          <a:xfrm>
            <a:off x="3042214" y="1635760"/>
            <a:ext cx="633601" cy="680827"/>
          </a:xfrm>
          <a:prstGeom prst="bentConnector3">
            <a:avLst>
              <a:gd name="adj1" fmla="val 183286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="" xmlns:a16="http://schemas.microsoft.com/office/drawing/2014/main" id="{2C53799C-F6E9-40A7-B465-42A9146004AF}"/>
              </a:ext>
            </a:extLst>
          </p:cNvPr>
          <p:cNvCxnSpPr>
            <a:cxnSpLocks/>
            <a:stCxn id="9" idx="3"/>
            <a:endCxn id="27" idx="3"/>
          </p:cNvCxnSpPr>
          <p:nvPr/>
        </p:nvCxnSpPr>
        <p:spPr>
          <a:xfrm>
            <a:off x="3042214" y="1635760"/>
            <a:ext cx="652536" cy="1573462"/>
          </a:xfrm>
          <a:prstGeom prst="bentConnector3">
            <a:avLst>
              <a:gd name="adj1" fmla="val 176941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="" xmlns:a16="http://schemas.microsoft.com/office/drawing/2014/main" id="{C6F60F00-32DD-4331-9618-7F45F45F3E21}"/>
              </a:ext>
            </a:extLst>
          </p:cNvPr>
          <p:cNvCxnSpPr>
            <a:cxnSpLocks/>
            <a:stCxn id="9" idx="3"/>
            <a:endCxn id="31" idx="1"/>
          </p:cNvCxnSpPr>
          <p:nvPr/>
        </p:nvCxnSpPr>
        <p:spPr>
          <a:xfrm>
            <a:off x="3042214" y="1635760"/>
            <a:ext cx="1745810" cy="3039934"/>
          </a:xfrm>
          <a:prstGeom prst="bentConnector3">
            <a:avLst>
              <a:gd name="adj1" fmla="val 66643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="" xmlns:a16="http://schemas.microsoft.com/office/drawing/2014/main" id="{23F7D5ED-8999-4E66-B77A-3336858C9999}"/>
              </a:ext>
            </a:extLst>
          </p:cNvPr>
          <p:cNvCxnSpPr>
            <a:cxnSpLocks/>
            <a:stCxn id="9" idx="3"/>
            <a:endCxn id="33" idx="1"/>
          </p:cNvCxnSpPr>
          <p:nvPr/>
        </p:nvCxnSpPr>
        <p:spPr>
          <a:xfrm>
            <a:off x="3042214" y="1635760"/>
            <a:ext cx="1745810" cy="3748982"/>
          </a:xfrm>
          <a:prstGeom prst="bentConnector3">
            <a:avLst>
              <a:gd name="adj1" fmla="val 6615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4D4FC257-E57E-4B37-B564-C95E443B2E30}"/>
              </a:ext>
            </a:extLst>
          </p:cNvPr>
          <p:cNvSpPr/>
          <p:nvPr/>
        </p:nvSpPr>
        <p:spPr>
          <a:xfrm>
            <a:off x="4788024" y="4308868"/>
            <a:ext cx="4176464" cy="733652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sv-SE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hama dan hewan berbisa seperti tikus, kelabang, kalajengking, ular, tawon, tikus dan hewan sejenisnya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EB864925-9F5D-4084-B234-2D6E7AC665C4}"/>
              </a:ext>
            </a:extLst>
          </p:cNvPr>
          <p:cNvSpPr/>
          <p:nvPr/>
        </p:nvSpPr>
        <p:spPr>
          <a:xfrm>
            <a:off x="4788024" y="5150899"/>
            <a:ext cx="4176464" cy="467685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sv-SE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menjijikkan seperti kadal, siput, serangga, dan larva serta hewan sejenis lainnya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FDEF402F-82A9-49B0-A997-D42437F9DDB8}"/>
              </a:ext>
            </a:extLst>
          </p:cNvPr>
          <p:cNvSpPr/>
          <p:nvPr/>
        </p:nvSpPr>
        <p:spPr>
          <a:xfrm>
            <a:off x="4788024" y="5729536"/>
            <a:ext cx="4176464" cy="72380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sv-SE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yang dilarang untuk dibunuh dalam Islam seperti burung pelatuk, burung hud-hud, semut dan lebah madu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="" xmlns:a16="http://schemas.microsoft.com/office/drawing/2014/main" id="{236E13A5-EC1A-4A6E-80DD-AF20BAF3F9CF}"/>
              </a:ext>
            </a:extLst>
          </p:cNvPr>
          <p:cNvCxnSpPr>
            <a:cxnSpLocks/>
            <a:stCxn id="9" idx="3"/>
            <a:endCxn id="42" idx="1"/>
          </p:cNvCxnSpPr>
          <p:nvPr/>
        </p:nvCxnSpPr>
        <p:spPr>
          <a:xfrm>
            <a:off x="3042214" y="1635760"/>
            <a:ext cx="1745810" cy="4455676"/>
          </a:xfrm>
          <a:prstGeom prst="bentConnector3">
            <a:avLst>
              <a:gd name="adj1" fmla="val 6615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A83B6EBC-C82B-4ADE-995F-F586709D958F}"/>
              </a:ext>
            </a:extLst>
          </p:cNvPr>
          <p:cNvSpPr/>
          <p:nvPr/>
        </p:nvSpPr>
        <p:spPr>
          <a:xfrm>
            <a:off x="308046" y="5215888"/>
            <a:ext cx="3401029" cy="50997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Semua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jenis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amfibi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ED0EA771-6170-4176-8C02-06CCCC0F30D7}"/>
              </a:ext>
            </a:extLst>
          </p:cNvPr>
          <p:cNvSpPr/>
          <p:nvPr/>
        </p:nvSpPr>
        <p:spPr>
          <a:xfrm>
            <a:off x="307180" y="5863302"/>
            <a:ext cx="3401029" cy="50997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Tumbuhan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berbahaya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mengandung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racun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5" name="Connector: Elbow 84">
            <a:extLst>
              <a:ext uri="{FF2B5EF4-FFF2-40B4-BE49-F238E27FC236}">
                <a16:creationId xmlns="" xmlns:a16="http://schemas.microsoft.com/office/drawing/2014/main" id="{6151B055-D47D-4FC9-B55E-6C3A8401EDC7}"/>
              </a:ext>
            </a:extLst>
          </p:cNvPr>
          <p:cNvCxnSpPr>
            <a:cxnSpLocks/>
            <a:stCxn id="9" idx="3"/>
            <a:endCxn id="29" idx="3"/>
          </p:cNvCxnSpPr>
          <p:nvPr/>
        </p:nvCxnSpPr>
        <p:spPr>
          <a:xfrm>
            <a:off x="3042214" y="1635760"/>
            <a:ext cx="665996" cy="2542823"/>
          </a:xfrm>
          <a:prstGeom prst="bentConnector3">
            <a:avLst>
              <a:gd name="adj1" fmla="val 174103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="" xmlns:a16="http://schemas.microsoft.com/office/drawing/2014/main" id="{396D39D8-A837-4A4A-88EE-7EB1DECEA767}"/>
              </a:ext>
            </a:extLst>
          </p:cNvPr>
          <p:cNvCxnSpPr>
            <a:cxnSpLocks/>
            <a:stCxn id="9" idx="3"/>
            <a:endCxn id="37" idx="3"/>
          </p:cNvCxnSpPr>
          <p:nvPr/>
        </p:nvCxnSpPr>
        <p:spPr>
          <a:xfrm>
            <a:off x="3042214" y="1635760"/>
            <a:ext cx="665996" cy="3191599"/>
          </a:xfrm>
          <a:prstGeom prst="bentConnector3">
            <a:avLst>
              <a:gd name="adj1" fmla="val 174103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="" xmlns:a16="http://schemas.microsoft.com/office/drawing/2014/main" id="{19A66F02-6977-4413-BA60-E432DBADF2BA}"/>
              </a:ext>
            </a:extLst>
          </p:cNvPr>
          <p:cNvCxnSpPr>
            <a:cxnSpLocks/>
            <a:stCxn id="9" idx="3"/>
            <a:endCxn id="71" idx="3"/>
          </p:cNvCxnSpPr>
          <p:nvPr/>
        </p:nvCxnSpPr>
        <p:spPr>
          <a:xfrm>
            <a:off x="3042214" y="1635760"/>
            <a:ext cx="666861" cy="3835113"/>
          </a:xfrm>
          <a:prstGeom prst="bentConnector3">
            <a:avLst>
              <a:gd name="adj1" fmla="val 174006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="" xmlns:a16="http://schemas.microsoft.com/office/drawing/2014/main" id="{BD3FF522-0C0F-4259-95B2-06FBAAC94B48}"/>
              </a:ext>
            </a:extLst>
          </p:cNvPr>
          <p:cNvCxnSpPr>
            <a:cxnSpLocks/>
            <a:stCxn id="9" idx="3"/>
            <a:endCxn id="73" idx="3"/>
          </p:cNvCxnSpPr>
          <p:nvPr/>
        </p:nvCxnSpPr>
        <p:spPr>
          <a:xfrm>
            <a:off x="3042214" y="1635760"/>
            <a:ext cx="665995" cy="4482527"/>
          </a:xfrm>
          <a:prstGeom prst="bentConnector3">
            <a:avLst>
              <a:gd name="adj1" fmla="val 174103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42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3328714" cy="514350"/>
          </a:xfrm>
          <a:solidFill>
            <a:srgbClr val="FEFEFE"/>
          </a:solidFill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3D552A93-EC6C-4530-A2DB-447A0771C0AE}"/>
              </a:ext>
            </a:extLst>
          </p:cNvPr>
          <p:cNvSpPr txBox="1">
            <a:spLocks/>
          </p:cNvSpPr>
          <p:nvPr/>
        </p:nvSpPr>
        <p:spPr>
          <a:xfrm>
            <a:off x="179512" y="1532003"/>
            <a:ext cx="8964488" cy="4468747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Proses Produk Halal (PPH)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5.3.1 Lokasi,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Bangunan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400" dirty="0">
              <a:solidFill>
                <a:prstClr val="black"/>
              </a:solidFill>
              <a:highlight>
                <a:srgbClr val="FFFF00"/>
              </a:highlight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1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lvl="7" indent="-266693" defTabSz="685800">
              <a:lnSpc>
                <a:spcPct val="115000"/>
              </a:lnSpc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Memisahkan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meliputi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penyembelihan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pengolahan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pengemasan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pendistribusian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penjualan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lvl="7" indent="-266693" defTabSz="685800">
              <a:lnSpc>
                <a:spcPct val="115000"/>
              </a:lnSpc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Menjaga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kebersihan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1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lvl="7" indent="-266693" defTabSz="685800">
              <a:lnSpc>
                <a:spcPct val="115000"/>
              </a:lnSpc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Menjaga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higiene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sanitasi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1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lvl="7" indent="-266693" defTabSz="685800">
              <a:lnSpc>
                <a:spcPct val="115000"/>
              </a:lnSpc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lvl="7" indent="-266693" defTabSz="685800">
              <a:lnSpc>
                <a:spcPct val="115000"/>
              </a:lnSpc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1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Bangunan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menyebabkan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agar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terhindar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dirancang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memfasilitasi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pembersihan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pengawasan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jauh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(minimal radius 5 km)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peternakan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pengolahannya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mencegah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terjadinya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karyawan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 produksi wajib bebas dari hewan peliharaan dan hewan liar.</a:t>
            </a: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pencucian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terpisah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pencucian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sholat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disediakan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dipelihara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display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dipisah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fisik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ID" sz="11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91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4048794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99C0FC4D-576F-4ED1-AD57-F2CDE334B691}"/>
              </a:ext>
            </a:extLst>
          </p:cNvPr>
          <p:cNvSpPr txBox="1">
            <a:spLocks/>
          </p:cNvSpPr>
          <p:nvPr/>
        </p:nvSpPr>
        <p:spPr>
          <a:xfrm>
            <a:off x="179512" y="1532003"/>
            <a:ext cx="8712968" cy="2961416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5.3.1 Lokasi,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Bangunan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Lanjutan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restoran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katering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85" indent="-342892" algn="just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material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gudang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gudang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i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temporary warehouse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85" indent="-342892" algn="just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dikhususkan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menyajikan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 Jika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disertifikasi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disertifikasi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tetapi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misalnya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200" i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foodcourt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pencucian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sedemikian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rupa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85" indent="-342892" algn="just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pencucian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bergantian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20.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pengambilan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622285" indent="-342892" algn="just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Terjamin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silang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</a:t>
            </a:r>
            <a:r>
              <a:rPr lang="en-ID" sz="1200" spc="-23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</a:t>
            </a:r>
            <a:r>
              <a:rPr lang="en-ID" sz="1200" spc="-23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622285" indent="-342892" algn="just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Dipisahkan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71" algn="just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92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4696866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70690123-7837-49DA-8350-6231CA9D1930}"/>
              </a:ext>
            </a:extLst>
          </p:cNvPr>
          <p:cNvSpPr txBox="1">
            <a:spLocks/>
          </p:cNvSpPr>
          <p:nvPr/>
        </p:nvSpPr>
        <p:spPr>
          <a:xfrm>
            <a:off x="179512" y="1532002"/>
            <a:ext cx="8856984" cy="477731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5.3.2 Alat dan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lvl="6" indent="-228594" defTabSz="685800">
              <a:lnSpc>
                <a:spcPct val="115000"/>
              </a:lnSpc>
              <a:buFont typeface="+mj-lt"/>
              <a:buAutoNum type="arabicPeriod"/>
            </a:pP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indent="-266693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Memisahkan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meliputi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penyembelihan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pengolahan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pengemasan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pendistribusian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penjualan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indent="-266693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Menjaga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kebersihan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indent="-266693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Menjaga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higiene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sanitasi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indent="-266693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indent="-266693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lvl="6" indent="-228594" defTabSz="685800">
              <a:lnSpc>
                <a:spcPct val="115000"/>
              </a:lnSpc>
              <a:buFont typeface="+mj-lt"/>
              <a:buAutoNum type="arabicPeriod" startAt="2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Setiap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mesin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bersentuhan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langsung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mengolah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terbuat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mengandung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Syariat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lvl="6" indent="-228594" defTabSz="685800">
              <a:lnSpc>
                <a:spcPct val="115000"/>
              </a:lnSpc>
              <a:buFont typeface="+mj-lt"/>
              <a:buAutoNum type="arabicPeriod" startAt="2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Minyak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perawatan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mesin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bersentuhan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langsung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minyak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halal.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lvl="6" indent="-228594" defTabSz="685800">
              <a:lnSpc>
                <a:spcPct val="115000"/>
              </a:lnSpc>
              <a:buFont typeface="+mj-lt"/>
              <a:buAutoNum type="arabicPeriod" startAt="2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Dilarang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sikat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bulu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hewan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  </a:t>
            </a:r>
          </a:p>
          <a:p>
            <a:pPr marL="266693" lvl="6" indent="-228594" defTabSz="685800">
              <a:lnSpc>
                <a:spcPct val="115000"/>
              </a:lnSpc>
              <a:buFont typeface="+mj-lt"/>
              <a:buAutoNum type="arabicPeriod" startAt="2"/>
            </a:pP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penyembelihan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180975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penyembelihan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bergantian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hewan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halal;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180975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sarana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berbeda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halal dan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pembersihan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pemeliharaan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endParaRPr lang="en-US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180975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sendiri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halal dan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180975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Tajam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180975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berasal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kuku,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gigi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/taring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tulang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180975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Ukuran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disesuaikan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leher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hewan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dipotong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180975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diasah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hewan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disembelih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89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4840882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77C15283-3FF4-40C6-8B24-59755764784E}"/>
              </a:ext>
            </a:extLst>
          </p:cNvPr>
          <p:cNvSpPr txBox="1">
            <a:spLocks/>
          </p:cNvSpPr>
          <p:nvPr/>
        </p:nvSpPr>
        <p:spPr>
          <a:xfrm>
            <a:off x="179512" y="1532003"/>
            <a:ext cx="8712968" cy="4137282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5.3.2 Alat dan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Lanjutan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5106" lvl="6" indent="-26510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restoran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katering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2427" lvl="1" indent="-176209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material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gudang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gudang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i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temporary warehouse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2427" lvl="1" indent="-176209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dikhususkan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menyajikan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 Jika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disertifikasi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disertifikasi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tetapi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misalnya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200" i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foodcourt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pencucian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sedemikian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rupa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2427" lvl="1" indent="-176209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pencucian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bergantian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66700" lvl="6" indent="-228600" defTabSz="685800">
              <a:lnSpc>
                <a:spcPct val="115000"/>
              </a:lnSpc>
              <a:buFont typeface="+mj-lt"/>
              <a:buAutoNum type="arabicPeriod" startAt="14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sampling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terhindar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lvl="6" indent="-228600" defTabSz="685800">
              <a:lnSpc>
                <a:spcPct val="115000"/>
              </a:lnSpc>
              <a:buFont typeface="+mj-lt"/>
              <a:buAutoNum type="arabicPeriod" startAt="14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Pengujian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laboratorium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uji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terakreditasi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lingkup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bekerja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LPH.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lvl="6" indent="-228600" defTabSz="685800">
              <a:lnSpc>
                <a:spcPct val="115000"/>
              </a:lnSpc>
              <a:buFont typeface="+mj-lt"/>
              <a:buAutoNum type="arabicPeriod" startAt="14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pengambilan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diikuti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ketentuan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ditetapkan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BPJPH. </a:t>
            </a:r>
          </a:p>
          <a:p>
            <a:pPr marL="452427" lvl="1" indent="-176209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0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4264818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E1D212BA-54EA-4FCB-A77D-73C079B03FC9}"/>
              </a:ext>
            </a:extLst>
          </p:cNvPr>
          <p:cNvSpPr txBox="1">
            <a:spLocks/>
          </p:cNvSpPr>
          <p:nvPr/>
        </p:nvSpPr>
        <p:spPr>
          <a:xfrm>
            <a:off x="179512" y="1532003"/>
            <a:ext cx="8712968" cy="4468747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5.3.3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PPH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384" indent="-17938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menerapkan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pelaksanaan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PPH.</a:t>
            </a:r>
          </a:p>
          <a:p>
            <a:pPr marL="179384" indent="-17938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PPH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disosialisasikan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terkait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79384" indent="-17938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D" sz="1200" spc="-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spc="-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ID" sz="1200" spc="-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spc="-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memelihara</a:t>
            </a:r>
            <a:r>
              <a:rPr lang="en-ID" sz="1200" spc="-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bukti</a:t>
            </a:r>
            <a:r>
              <a:rPr lang="en-ID" sz="1200" spc="-2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sosialisasi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179384" indent="-17938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PPH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dievaluasi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efektivitasnya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berkala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Hasil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disampaikan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penanggungjawab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PPH. </a:t>
            </a:r>
          </a:p>
          <a:p>
            <a:pPr marL="179384" indent="-17938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Perlaku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menetapkan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tindakan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koreksi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tindakan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pencegahan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diperlukan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penyelesaiannya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79384" indent="-17938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PPH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mencakup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Pemastian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akhir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bersifat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Mughalazah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Pemastian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diajukan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terkontaminasi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Penyucian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Syariat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Pembelian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Pemeriksaan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kedatangan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Proses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Ketertelusuran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kehalalan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892" indent="-342892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ID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90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3976786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1583E4FC-E0ED-4738-A368-7307E915B13A}"/>
              </a:ext>
            </a:extLst>
          </p:cNvPr>
          <p:cNvSpPr txBox="1">
            <a:spLocks/>
          </p:cNvSpPr>
          <p:nvPr/>
        </p:nvSpPr>
        <p:spPr>
          <a:xfrm>
            <a:off x="179512" y="1532003"/>
            <a:ext cx="8712968" cy="4468747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5.4 Produk</a:t>
            </a:r>
          </a:p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5.4.1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Umum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dihasilkan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diproses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Syariat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pengemasan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terkontaminasi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persiapan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pemrosesan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pengemasan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pengangkutannya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dipisahkan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fisik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lain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Syariat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Merk/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mengarah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sesuatu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</a:t>
            </a:r>
            <a:r>
              <a:rPr lang="en-ID" sz="1200" spc="-11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diharamkan</a:t>
            </a: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ID" sz="1200" spc="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ID" sz="1200" i="1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bacon </a:t>
            </a:r>
            <a:r>
              <a:rPr lang="en-ID" sz="1200" i="1" spc="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flavor</a:t>
            </a: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i="1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hot dog</a:t>
            </a: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i="1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root beer</a:t>
            </a: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spc="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dll</a:t>
            </a: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spc="-2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ritual/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perayaan</a:t>
            </a:r>
            <a:r>
              <a:rPr lang="en-ID" sz="1200" spc="-3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yang</a:t>
            </a:r>
            <a:r>
              <a:rPr lang="en-ID" sz="1200" spc="-11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spc="-13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1200" spc="-6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spc="-6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syariat</a:t>
            </a:r>
            <a:r>
              <a:rPr lang="en-ID" sz="1200" spc="-2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Islam </a:t>
            </a:r>
            <a:b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coklat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valentine,dll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Karakteristik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profil</a:t>
            </a:r>
            <a:r>
              <a:rPr lang="en-ID" sz="1200" spc="-11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sensori</a:t>
            </a:r>
            <a:r>
              <a:rPr lang="en-ID" sz="1200" spc="-2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spc="-7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spc="-4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ID" sz="1200" spc="1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kecenderungan</a:t>
            </a:r>
            <a:r>
              <a:rPr lang="en-ID" sz="1200" spc="5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bau</a:t>
            </a:r>
            <a:r>
              <a:rPr lang="en-ID" sz="1200" spc="-6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spc="-4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rasa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mengarah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haram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dinyatakan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haram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fatwa</a:t>
            </a:r>
            <a:r>
              <a:rPr lang="en-ID" sz="1200" spc="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MUI.</a:t>
            </a: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eceran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(retail)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merk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beredar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Indonesia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didaftarkan</a:t>
            </a:r>
            <a:r>
              <a:rPr lang="en-ID" sz="1200" spc="-7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seluruhnya</a:t>
            </a:r>
            <a:r>
              <a:rPr lang="en-ID" sz="1200" spc="-3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spc="-3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spc="-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sertifikasi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ID" sz="1200" spc="-1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spc="-8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ID" sz="1200" spc="1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ID" sz="1200" spc="-1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ID" sz="1200" spc="-6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didaftarkan</a:t>
            </a:r>
            <a:r>
              <a:rPr lang="en-ID" sz="1200" spc="-9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sebagian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dikonsumsi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orang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ditugaskan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pengolahan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bergantian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pengolahan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cair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khamr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kemudian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direaksikan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pross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biotransformasi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(oleh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enzim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mikroorganisme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menghasilkan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isoamil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asetat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isovalerat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ethyl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isovalerat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amil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isovalerat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77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4264818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95CD13E2-3C18-47A5-92FF-A2A8D1A7EC16}"/>
              </a:ext>
            </a:extLst>
          </p:cNvPr>
          <p:cNvSpPr txBox="1">
            <a:spLocks/>
          </p:cNvSpPr>
          <p:nvPr/>
        </p:nvSpPr>
        <p:spPr>
          <a:xfrm>
            <a:off x="179512" y="1532005"/>
            <a:ext cx="8712968" cy="3854387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5.4.2 Pengemasan dan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Pelabelan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Lanjutan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6" indent="-228600" defTabSz="685800">
              <a:lnSpc>
                <a:spcPct val="115000"/>
              </a:lnSpc>
              <a:buFont typeface="+mj-lt"/>
              <a:buAutoNum type="arabicPeriod" startAt="5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Desain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tanda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simbol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logo,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gambar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menyesatkan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melanggar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prinsip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Syariat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Islam. 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6" indent="-228594" defTabSz="685800">
              <a:lnSpc>
                <a:spcPct val="115000"/>
              </a:lnSpc>
              <a:buFont typeface="+mj-lt"/>
              <a:buAutoNum type="arabicPeriod" startAt="5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Semua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label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diidentifikasi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dibedakan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6" indent="-228594" defTabSz="685800">
              <a:lnSpc>
                <a:spcPct val="115000"/>
              </a:lnSpc>
              <a:buFont typeface="+mj-lt"/>
              <a:buAutoNum type="arabicPeriod" startAt="5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 Usaha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mencantumkan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Label Halal pada Produk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mendapat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Sertifikat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 Label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dicantumkan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pada: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50" indent="-269868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Produk.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50" indent="-269868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tertentu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Produk.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50" indent="-269868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tertentu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Produk.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6" indent="-228594" defTabSz="685800">
              <a:lnSpc>
                <a:spcPct val="115000"/>
              </a:lnSpc>
              <a:buFont typeface="+mj-lt"/>
              <a:buAutoNum type="arabicPeriod" startAt="9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Pencantuman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Label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dilihat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dibaca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dihapus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dilepas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dirusak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6" indent="-228594" defTabSz="685800">
              <a:lnSpc>
                <a:spcPct val="115000"/>
              </a:lnSpc>
              <a:buFont typeface="+mj-lt"/>
              <a:buAutoNum type="arabicPeriod" startAt="9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Ketentuan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pelabelan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mengacu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pedoman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ditetapkan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Kepala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Penyelenggara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Jaminan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Produk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48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3976786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C558D4E4-1A32-4182-B837-9070B8204A08}"/>
              </a:ext>
            </a:extLst>
          </p:cNvPr>
          <p:cNvSpPr txBox="1">
            <a:spLocks/>
          </p:cNvSpPr>
          <p:nvPr/>
        </p:nvSpPr>
        <p:spPr>
          <a:xfrm>
            <a:off x="179512" y="1532003"/>
            <a:ext cx="8712968" cy="4468746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5.4.3 </a:t>
            </a:r>
            <a:r>
              <a:rPr lang="es-E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s-E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Display, </a:t>
            </a:r>
            <a:r>
              <a:rPr lang="es-E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Pelayanan</a:t>
            </a:r>
            <a:r>
              <a:rPr lang="es-E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s-E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6" indent="-228594" defTabSz="685800">
              <a:lnSpc>
                <a:spcPct val="115000"/>
              </a:lnSpc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 halal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disimpan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identitas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6" indent="-228594" defTabSz="685800">
              <a:lnSpc>
                <a:spcPct val="115000"/>
              </a:lnSpc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disimpan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terpisah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fisik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6" indent="-228594" defTabSz="685800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penanganan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dijamin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tercampur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6" indent="-228594" defTabSz="685800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Personil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penanganan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display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pelayanan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bergantian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personil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memangani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6" indent="-228594" defTabSz="685800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dibolehkan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menyajikan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minuman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menyajikan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minuman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beralkohol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6" indent="-228594" defTabSz="685800">
              <a:lnSpc>
                <a:spcPct val="115000"/>
              </a:lnSpc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menerapkan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aturan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larangan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pengunjung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karyawan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membawa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mengonsumsi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minuman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jelas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kehalalannya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5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mpungan Nomor Slide 3">
            <a:extLst>
              <a:ext uri="{FF2B5EF4-FFF2-40B4-BE49-F238E27FC236}">
                <a16:creationId xmlns="" xmlns:a16="http://schemas.microsoft.com/office/drawing/2014/main" id="{7875E075-8A1C-4B45-A431-6FA9557B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8438" y="320622"/>
            <a:ext cx="492477" cy="642519"/>
          </a:xfrm>
        </p:spPr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37">
            <a:extLst>
              <a:ext uri="{FF2B5EF4-FFF2-40B4-BE49-F238E27FC236}">
                <a16:creationId xmlns="" xmlns:a16="http://schemas.microsoft.com/office/drawing/2014/main" id="{B36163A6-7565-4564-9038-602428DB7F5B}"/>
              </a:ext>
            </a:extLst>
          </p:cNvPr>
          <p:cNvSpPr txBox="1"/>
          <p:nvPr/>
        </p:nvSpPr>
        <p:spPr>
          <a:xfrm>
            <a:off x="356045" y="404664"/>
            <a:ext cx="421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 latinLnBrk="1">
              <a:spcBef>
                <a:spcPts val="0"/>
              </a:spcBef>
              <a:spcAft>
                <a:spcPts val="0"/>
              </a:spcAft>
            </a:pPr>
            <a:r>
              <a:rPr lang="id-ID" altLang="ko-KR" b="1" dirty="0">
                <a:latin typeface="Bookman Old Style" pitchFamily="18" charset="0"/>
                <a:cs typeface="Arial" panose="020B0604020202020204" pitchFamily="34" charset="0"/>
              </a:rPr>
              <a:t>A. Pendahuluan</a:t>
            </a:r>
            <a:endParaRPr lang="ko-KR" altLang="en-US" b="1" dirty="0">
              <a:latin typeface="Bookman Old Style" pitchFamily="18" charset="0"/>
              <a:cs typeface="Arial" panose="020B0604020202020204" pitchFamily="34" charset="0"/>
            </a:endParaRPr>
          </a:p>
        </p:txBody>
      </p:sp>
      <p:pic>
        <p:nvPicPr>
          <p:cNvPr id="6" name="그래픽 38">
            <a:extLst>
              <a:ext uri="{FF2B5EF4-FFF2-40B4-BE49-F238E27FC236}">
                <a16:creationId xmlns="" xmlns:a16="http://schemas.microsoft.com/office/drawing/2014/main" id="{E0066147-44DF-4A27-8529-11B441497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808" y="908720"/>
            <a:ext cx="1476728" cy="45719"/>
          </a:xfrm>
          <a:prstGeom prst="rect">
            <a:avLst/>
          </a:prstGeom>
        </p:spPr>
      </p:pic>
      <p:sp>
        <p:nvSpPr>
          <p:cNvPr id="7" name="TextBox 41">
            <a:extLst>
              <a:ext uri="{FF2B5EF4-FFF2-40B4-BE49-F238E27FC236}">
                <a16:creationId xmlns="" xmlns:a16="http://schemas.microsoft.com/office/drawing/2014/main" id="{0C76DE4B-C92C-47A5-B7D8-CC0A83DB4097}"/>
              </a:ext>
            </a:extLst>
          </p:cNvPr>
          <p:cNvSpPr txBox="1"/>
          <p:nvPr/>
        </p:nvSpPr>
        <p:spPr>
          <a:xfrm>
            <a:off x="356045" y="1196752"/>
            <a:ext cx="7974870" cy="2894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marL="285750" indent="-285750" algn="l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seorang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muslim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wajib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terikat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dengan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hukum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syara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’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seputar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produk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yang halal.</a:t>
            </a:r>
            <a:endParaRPr lang="id-ID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="" xmlns:a16="http://schemas.microsoft.com/office/drawing/2014/main" id="{8D726950-7273-4506-AA65-ECC3D69A45DE}"/>
              </a:ext>
            </a:extLst>
          </p:cNvPr>
          <p:cNvSpPr txBox="1"/>
          <p:nvPr/>
        </p:nvSpPr>
        <p:spPr>
          <a:xfrm>
            <a:off x="363266" y="1628800"/>
            <a:ext cx="7967649" cy="122586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l" fontAlgn="auto" latinLnBrk="1">
              <a:spcBef>
                <a:spcPts val="0"/>
              </a:spcBef>
              <a:spcAft>
                <a:spcPts val="0"/>
              </a:spcAft>
            </a:pPr>
            <a:r>
              <a:rPr lang="id-ID" alt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Firman Allah SWT dalam Surah Al-Baqarah [2]: 168</a:t>
            </a:r>
            <a:r>
              <a:rPr lang="en-ID" alt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:</a:t>
            </a:r>
            <a:r>
              <a:rPr lang="id-ID" alt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 </a:t>
            </a:r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  <a:latin typeface="Bookman Old Style" pitchFamily="18" charset="0"/>
            </a:endParaRPr>
          </a:p>
          <a:p>
            <a:pPr algn="l" fontAlgn="auto" latinLnBrk="1">
              <a:spcBef>
                <a:spcPts val="0"/>
              </a:spcBef>
              <a:spcAft>
                <a:spcPts val="0"/>
              </a:spcAft>
            </a:pPr>
            <a:endParaRPr lang="id-ID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prstClr val="black"/>
                </a:solidFill>
                <a:latin typeface="Arial"/>
              </a:rPr>
              <a:t>يَٰٓأَيُّهَا ٱلنَّاسُ كُلُوا۟ مِمَّا فِى ٱلْأَرْضِ حَلَٰلًا طَيِّبًا وَلَا تَتَّبِعُوا۟ خُطُوَٰتِ ٱلشَّيْطَٰنِ ۚ إِنَّهُۥ لَكُمْ عَدُوٌّ مُّبِينٌ</a:t>
            </a:r>
            <a:endParaRPr lang="id-ID" dirty="0">
              <a:solidFill>
                <a:prstClr val="black"/>
              </a:solidFill>
              <a:latin typeface="Arial"/>
            </a:endParaRPr>
          </a:p>
          <a:p>
            <a:pPr algn="l" fontAlgn="auto" latinLnBrk="1">
              <a:spcBef>
                <a:spcPts val="0"/>
              </a:spcBef>
              <a:spcAft>
                <a:spcPts val="0"/>
              </a:spcAft>
            </a:pPr>
            <a:endParaRPr lang="id-ID" altLang="ko-KR" dirty="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  <a:p>
            <a:pPr algn="l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“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Wahai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Manusia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!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makanlah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dari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(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makanan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) yang halal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dan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baik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yang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terdapat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di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bumi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dan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janganlah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kamu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mengikuti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langkah-langkah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setan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.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Sungguh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setan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itu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musuh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yang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nyata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bagimu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.”</a:t>
            </a:r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  <a:latin typeface="Bookman Old Style" pitchFamily="18" charset="0"/>
            </a:endParaRPr>
          </a:p>
        </p:txBody>
      </p:sp>
      <p:sp>
        <p:nvSpPr>
          <p:cNvPr id="12" name="TextBox 41">
            <a:extLst>
              <a:ext uri="{FF2B5EF4-FFF2-40B4-BE49-F238E27FC236}">
                <a16:creationId xmlns="" xmlns:a16="http://schemas.microsoft.com/office/drawing/2014/main" id="{E8DCDD5E-C66D-46A0-ADF4-3B8D8DE7DE32}"/>
              </a:ext>
            </a:extLst>
          </p:cNvPr>
          <p:cNvSpPr txBox="1"/>
          <p:nvPr/>
        </p:nvSpPr>
        <p:spPr>
          <a:xfrm>
            <a:off x="356044" y="2924944"/>
            <a:ext cx="7974870" cy="252203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عَنِ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أَبِيْ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عَبْدِ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اللهِ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النُّعْمَانِ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بْنِ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بَشِيْرٍ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رَضِيَ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اللهُ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عَنْهُمَا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قَالَ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سَمِعْتُ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رَسُولَ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اللهِ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صَلَّى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اللهُ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عَلَيْهِ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وَسَلَّمَ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يَقُولُ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: ((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إِنَّ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الْحَلاَلَ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بَيِّنٌ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وَإِنَّ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الْحَرَامَ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بَيِّنٌ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وَبَيْنَهُمَا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أُمُوْرٌ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مُشْتَبِهَاتٌ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لاَ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يَعْلَمُهُنَّ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كَثِيرٌ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مِنَ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النَّاسِ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فَمَنِ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اتَّقَى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الشُّبُهَاتِ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فَقَدِ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اسْتَبْرَأَ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لِدِينِهِ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وَعِرْضِهِ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وَمَنْ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وَقَعَ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فِي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الشُّبُهَاتِ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وَقَعَ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فِي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الْحَرَامِ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كَالرَّاعِي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يَرْعَى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حَوْلَ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الْحِمَى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يُوشِكُ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أَنْ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يَرْتَعَ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فِيهِ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أَلاَ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وَإِنَّ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لِكُلِّ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مَلِكٍ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حِمًى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أَلاَ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وَإِنَّ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حِمَى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اللهِ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مَحَارِمُهُ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أَلاَ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وَإِنَّ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فِي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الْجَسَدِ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مُضْغَةً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إِذَا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صَلَحَتْ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صَلَحَ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الْجَسَدُ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كُلُّهُ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وَإِذَا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فَسَدَتْ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فَسَدَ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الْجَسَدُ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كُلُّهُ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أَلاَ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وَهِيَ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الْقَلْبُ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)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رواه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البخاري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ومسلم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وهذا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لفظ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مسلم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  <a:endParaRPr lang="id-ID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d-ID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 Abu ‘Abdillah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Nu’man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bin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Basyir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Radhiyallahu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anhuma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berkata: Aku mendengar Rasulullah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Shallallahu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‘alaihi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sallam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bersabda: “Sesungguhnya yang halal itu telah jelas dan yang haram pun telah jelas pula. Sedangkan di antaranya ada perkara syubhat (samar-samar) yang kebanyakan manusia tidak mengetahui (hukum)-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Nya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Barangsiapa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menghindari perkara syubhat (samar-samar), maka ia telah membersihkan agama dan kehormatannya.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Barangsiapa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jatuh ke dalam perkara yang samar-samar, maka ia telah jatuh ke dalam perkara yang haram.</a:t>
            </a:r>
            <a:endParaRPr lang="id-ID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70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3976786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8E19B2C1-9B26-458B-9775-A4E32846566D}"/>
              </a:ext>
            </a:extLst>
          </p:cNvPr>
          <p:cNvSpPr txBox="1">
            <a:spLocks/>
          </p:cNvSpPr>
          <p:nvPr/>
        </p:nvSpPr>
        <p:spPr>
          <a:xfrm>
            <a:off x="179512" y="1532003"/>
            <a:ext cx="8712968" cy="378580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5.4.4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Identifikasi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Mampu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Telusur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5106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200"/>
              <a:buFont typeface="+mj-lt"/>
              <a:buAutoNum type="arabicPeriod"/>
            </a:pP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Usaha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ketertelusuran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kehalalan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65106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200"/>
              <a:buFont typeface="+mj-lt"/>
              <a:buAutoNum type="arabicPeriod"/>
            </a:pP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Usaha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mempunyai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terdokumentasi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ketertelusuran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kehalalan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yang</a:t>
            </a:r>
            <a:r>
              <a:rPr lang="en-ID" sz="1200" spc="-20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disertifikasi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5106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200"/>
              <a:buFont typeface="+mj-lt"/>
              <a:buAutoNum type="arabicPeriod"/>
            </a:pP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Usaha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menerapkan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pengkodean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Usaha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spc="-14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39737" indent="-22859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kode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mempunyai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status halal yang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ID" sz="1200" spc="16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spc="-5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9737" indent="-22859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Ketertelusuran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asal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setiap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5106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200"/>
            </a:pP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Jika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terdapat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dikemas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Usaha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nama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nama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produsen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negara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produsen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logo halal).</a:t>
            </a:r>
          </a:p>
          <a:p>
            <a:pPr marL="742931" lvl="1" indent="-285743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en-US" sz="1200" b="1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5.5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Pemantauan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Evaluasi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pemantauan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audit internal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minimal 1 (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ID" sz="1200" spc="-6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</a:t>
            </a:r>
            <a:r>
              <a:rPr lang="en-ID" sz="1200" spc="-6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200" spc="-11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ID" sz="1200" spc="-6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audit internal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Bukti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pelaksanaan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audit internal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ID" sz="1200" spc="-23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dipelihara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melaporkan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audit internal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BPJPH.</a:t>
            </a:r>
          </a:p>
          <a:p>
            <a:pPr marL="39687" lvl="6" defTabSz="685800">
              <a:lnSpc>
                <a:spcPct val="115000"/>
              </a:lnSpc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4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7">
            <a:extLst>
              <a:ext uri="{FF2B5EF4-FFF2-40B4-BE49-F238E27FC236}">
                <a16:creationId xmlns="" xmlns:a16="http://schemas.microsoft.com/office/drawing/2014/main" id="{C9ECDD5C-152A-4CC7-8333-0F367B3A6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53" name="Picture 29">
            <a:extLst>
              <a:ext uri="{FF2B5EF4-FFF2-40B4-BE49-F238E27FC236}">
                <a16:creationId xmlns="" xmlns:a16="http://schemas.microsoft.com/office/drawing/2014/main" id="{7F5C92A3-369B-43F3-BDCE-E560B1B0EC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54" name="Oval 31">
            <a:extLst>
              <a:ext uri="{FF2B5EF4-FFF2-40B4-BE49-F238E27FC236}">
                <a16:creationId xmlns="" xmlns:a16="http://schemas.microsoft.com/office/drawing/2014/main" id="{AEBE9F1A-B38D-446E-83AE-14B17CE77F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5" name="Picture 33">
            <a:extLst>
              <a:ext uri="{FF2B5EF4-FFF2-40B4-BE49-F238E27FC236}">
                <a16:creationId xmlns="" xmlns:a16="http://schemas.microsoft.com/office/drawing/2014/main" id="{915B5014-A7EC-4BA6-9C83-8840CF81DB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56" name="Picture 35">
            <a:extLst>
              <a:ext uri="{FF2B5EF4-FFF2-40B4-BE49-F238E27FC236}">
                <a16:creationId xmlns="" xmlns:a16="http://schemas.microsoft.com/office/drawing/2014/main" id="{022C43AB-86D7-420D-8AD7-DC0A15FDD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57" name="Rectangle 37">
            <a:extLst>
              <a:ext uri="{FF2B5EF4-FFF2-40B4-BE49-F238E27FC236}">
                <a16:creationId xmlns="" xmlns:a16="http://schemas.microsoft.com/office/drawing/2014/main" id="{5E3EB826-A471-488F-9E8A-D65528A3C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picture containing bat&#10;&#10;Description automatically generated">
            <a:extLst>
              <a:ext uri="{FF2B5EF4-FFF2-40B4-BE49-F238E27FC236}">
                <a16:creationId xmlns="" xmlns:a16="http://schemas.microsoft.com/office/drawing/2014/main" id="{B830E4A2-8647-184D-B97F-BCBBCAEC7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600" y="699326"/>
            <a:ext cx="8178799" cy="545934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9C8628-053B-41BF-8428-F9109AA8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48F63A3B-78C7-47BE-AE5E-E10140E04643}" type="slidenum">
              <a:rPr lang="en-US" sz="2800" smtClean="0">
                <a:solidFill>
                  <a:srgbClr val="FFFFFF"/>
                </a:solidFill>
                <a:latin typeface="+mn-lt"/>
              </a:rPr>
              <a:pPr defTabSz="457200">
                <a:spcAft>
                  <a:spcPts val="600"/>
                </a:spcAft>
              </a:pPr>
              <a:t>31</a:t>
            </a:fld>
            <a:endParaRPr lang="en-US" sz="28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95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9312BC-CE03-A641-987A-C4095F34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48F63A3B-78C7-47BE-AE5E-E10140E04643}" type="slidenum">
              <a:rPr lang="en-US" sz="2800">
                <a:solidFill>
                  <a:srgbClr val="FFFFFF"/>
                </a:solidFill>
                <a:latin typeface="+mn-lt"/>
              </a:rPr>
              <a:pPr defTabSz="457200">
                <a:spcAft>
                  <a:spcPts val="600"/>
                </a:spcAft>
              </a:pPr>
              <a:t>4</a:t>
            </a:fld>
            <a:endParaRPr lang="en-US" sz="2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F91CAC0-4132-D845-9744-86011F8433D1}"/>
              </a:ext>
            </a:extLst>
          </p:cNvPr>
          <p:cNvSpPr/>
          <p:nvPr/>
        </p:nvSpPr>
        <p:spPr>
          <a:xfrm>
            <a:off x="484582" y="452718"/>
            <a:ext cx="7183761" cy="1400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APA ITU SISTEM JAMINAN PRODUK HALAL (SJPH)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D083530C-3DD8-D148-B1FD-229007509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043929"/>
              </p:ext>
            </p:extLst>
          </p:nvPr>
        </p:nvGraphicFramePr>
        <p:xfrm>
          <a:off x="827484" y="2052918"/>
          <a:ext cx="777696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56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00A3-E220-4C4B-9B9E-D9432ABD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81F62894-1A34-2041-92A9-C35D8A7D0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505374"/>
              </p:ext>
            </p:extLst>
          </p:nvPr>
        </p:nvGraphicFramePr>
        <p:xfrm>
          <a:off x="775099" y="950306"/>
          <a:ext cx="7685333" cy="572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A4CB580E-28A0-A241-BF19-200E9B8C07C4}"/>
              </a:ext>
            </a:extLst>
          </p:cNvPr>
          <p:cNvSpPr txBox="1">
            <a:spLocks/>
          </p:cNvSpPr>
          <p:nvPr/>
        </p:nvSpPr>
        <p:spPr bwMode="auto">
          <a:xfrm>
            <a:off x="232172" y="188640"/>
            <a:ext cx="8679656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None/>
              <a:defRPr sz="21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gerian" pitchFamily="82" charset="77"/>
              </a:rPr>
              <a:t>KENAPA HARUS ADA SJPH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74CA4A1A-F6BB-6A4A-99D0-34F49053B71F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2357250" y="3320987"/>
            <a:ext cx="5721771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None/>
              <a:defRPr sz="21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itchFamily="34" charset="0"/>
              </a:rPr>
              <a:t>AMANAT DARI </a:t>
            </a:r>
          </a:p>
        </p:txBody>
      </p:sp>
    </p:spTree>
    <p:extLst>
      <p:ext uri="{BB962C8B-B14F-4D97-AF65-F5344CB8AC3E}">
        <p14:creationId xmlns:p14="http://schemas.microsoft.com/office/powerpoint/2010/main" val="385478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00A3-E220-4C4B-9B9E-D9432ABD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81F62894-1A34-2041-92A9-C35D8A7D0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376383"/>
              </p:ext>
            </p:extLst>
          </p:nvPr>
        </p:nvGraphicFramePr>
        <p:xfrm>
          <a:off x="775099" y="950306"/>
          <a:ext cx="7685333" cy="572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A4CB580E-28A0-A241-BF19-200E9B8C07C4}"/>
              </a:ext>
            </a:extLst>
          </p:cNvPr>
          <p:cNvSpPr txBox="1">
            <a:spLocks/>
          </p:cNvSpPr>
          <p:nvPr/>
        </p:nvSpPr>
        <p:spPr bwMode="auto">
          <a:xfrm>
            <a:off x="232172" y="188640"/>
            <a:ext cx="8679656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None/>
              <a:defRPr sz="21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gerian" pitchFamily="82" charset="77"/>
              </a:rPr>
              <a:t>KENAPA HARUS ADA SJPH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74CA4A1A-F6BB-6A4A-99D0-34F49053B71F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2357250" y="3320987"/>
            <a:ext cx="5721771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None/>
              <a:defRPr sz="21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itchFamily="34" charset="0"/>
              </a:rPr>
              <a:t>AMANAT DARI </a:t>
            </a:r>
          </a:p>
        </p:txBody>
      </p:sp>
    </p:spTree>
    <p:extLst>
      <p:ext uri="{BB962C8B-B14F-4D97-AF65-F5344CB8AC3E}">
        <p14:creationId xmlns:p14="http://schemas.microsoft.com/office/powerpoint/2010/main" val="85514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F60FBFB-E5B0-4064-8FEF-8314C44D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28D07302-576A-440B-ACD3-8F4E3F16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3423"/>
            <a:ext cx="9127023" cy="531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550C170-F437-3240-9F86-5805056297F1}"/>
              </a:ext>
            </a:extLst>
          </p:cNvPr>
          <p:cNvSpPr/>
          <p:nvPr/>
        </p:nvSpPr>
        <p:spPr>
          <a:xfrm>
            <a:off x="107504" y="1196752"/>
            <a:ext cx="9036496" cy="501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Komisi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Fatwa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Majelis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Ulama Indonesia (MUI)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dalam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penetapan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fatwa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Perusahaan yang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menyusun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dan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menerapkan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SJPH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Auditor/LPH yang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audit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terhadap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pelaku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usaha</a:t>
            </a:r>
            <a:endParaRPr lang="en-ID" sz="18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Lembaga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Sertifikasi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Halal (LSH)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untuk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proses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sertifikasi</a:t>
            </a:r>
            <a:endParaRPr lang="en-ID" sz="18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Lembaga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pelatihan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untuk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kegiatan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pelatihan</a:t>
            </a:r>
            <a:endParaRPr lang="en-ID" sz="18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Penyelia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halal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dalam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menyusun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sistem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jaminan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produk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halal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Auditor internal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perusahaan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untuk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pemantauan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SJPH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Pimpinan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puncak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perusahaan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untuk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evaluasi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SJPH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Pengawas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SJPH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untuk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pengawasan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SJPH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Fasilitator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SJPH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dalam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fasilitasi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SJPH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Penegak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hukum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dalam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penegakan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hukum</a:t>
            </a:r>
            <a:endParaRPr lang="en-ID" sz="18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Pemerintah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dalam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kegiatan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terkait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jaminan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produk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halal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B239688-ECDC-4344-9F63-697478D884A4}"/>
              </a:ext>
            </a:extLst>
          </p:cNvPr>
          <p:cNvGrpSpPr/>
          <p:nvPr/>
        </p:nvGrpSpPr>
        <p:grpSpPr>
          <a:xfrm>
            <a:off x="-26243" y="6355643"/>
            <a:ext cx="9153266" cy="222269"/>
            <a:chOff x="0" y="6678613"/>
            <a:chExt cx="12192000" cy="179387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B46F733-571F-D140-B202-30FB0F272319}"/>
                </a:ext>
              </a:extLst>
            </p:cNvPr>
            <p:cNvSpPr/>
            <p:nvPr/>
          </p:nvSpPr>
          <p:spPr>
            <a:xfrm>
              <a:off x="3598863" y="6678613"/>
              <a:ext cx="4994275" cy="179387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D84128C-159B-F948-B403-FF802B818DE2}"/>
                </a:ext>
              </a:extLst>
            </p:cNvPr>
            <p:cNvSpPr/>
            <p:nvPr/>
          </p:nvSpPr>
          <p:spPr>
            <a:xfrm>
              <a:off x="7700963" y="6678613"/>
              <a:ext cx="4491037" cy="179387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8EC9B41-56D4-C240-A9ED-661609B2DA48}"/>
                </a:ext>
              </a:extLst>
            </p:cNvPr>
            <p:cNvSpPr/>
            <p:nvPr/>
          </p:nvSpPr>
          <p:spPr>
            <a:xfrm>
              <a:off x="0" y="6678613"/>
              <a:ext cx="4491038" cy="179387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D88FCA-BC8F-E24D-B8EF-2F89C3F2E1AD}"/>
              </a:ext>
            </a:extLst>
          </p:cNvPr>
          <p:cNvSpPr/>
          <p:nvPr/>
        </p:nvSpPr>
        <p:spPr>
          <a:xfrm>
            <a:off x="-26243" y="280088"/>
            <a:ext cx="6674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D" sz="1800" b="1" dirty="0">
                <a:solidFill>
                  <a:srgbClr val="FFC000"/>
                </a:solidFill>
                <a:latin typeface="+mj-lt"/>
                <a:ea typeface="Batang" panose="02030600000101010101" pitchFamily="18" charset="-127"/>
              </a:rPr>
              <a:t>KRITERIA SISTEM JAMINAN PRODUK HALAL (SJPH) MERUPAKAN PANDUAN BAGI :</a:t>
            </a:r>
            <a:endParaRPr lang="en-US" sz="18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09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F60FBFB-E5B0-4064-8FEF-8314C44D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28D07302-576A-440B-ACD3-8F4E3F16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3423"/>
            <a:ext cx="9127023" cy="488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B239688-ECDC-4344-9F63-697478D884A4}"/>
              </a:ext>
            </a:extLst>
          </p:cNvPr>
          <p:cNvGrpSpPr/>
          <p:nvPr/>
        </p:nvGrpSpPr>
        <p:grpSpPr>
          <a:xfrm>
            <a:off x="-13122" y="5950142"/>
            <a:ext cx="9153266" cy="222269"/>
            <a:chOff x="0" y="6678613"/>
            <a:chExt cx="12192000" cy="179387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B46F733-571F-D140-B202-30FB0F272319}"/>
                </a:ext>
              </a:extLst>
            </p:cNvPr>
            <p:cNvSpPr/>
            <p:nvPr/>
          </p:nvSpPr>
          <p:spPr>
            <a:xfrm>
              <a:off x="3598863" y="6678613"/>
              <a:ext cx="4994275" cy="179387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D84128C-159B-F948-B403-FF802B818DE2}"/>
                </a:ext>
              </a:extLst>
            </p:cNvPr>
            <p:cNvSpPr/>
            <p:nvPr/>
          </p:nvSpPr>
          <p:spPr>
            <a:xfrm>
              <a:off x="7700963" y="6678613"/>
              <a:ext cx="4491037" cy="179387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8EC9B41-56D4-C240-A9ED-661609B2DA48}"/>
                </a:ext>
              </a:extLst>
            </p:cNvPr>
            <p:cNvSpPr/>
            <p:nvPr/>
          </p:nvSpPr>
          <p:spPr>
            <a:xfrm>
              <a:off x="0" y="6678613"/>
              <a:ext cx="4491038" cy="179387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4" name="Table 4">
            <a:extLst>
              <a:ext uri="{FF2B5EF4-FFF2-40B4-BE49-F238E27FC236}">
                <a16:creationId xmlns="" xmlns:a16="http://schemas.microsoft.com/office/drawing/2014/main" id="{AC7827F3-1C17-7045-8E5F-663CD06A5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838426"/>
              </p:ext>
            </p:extLst>
          </p:nvPr>
        </p:nvGraphicFramePr>
        <p:xfrm>
          <a:off x="154125" y="1394460"/>
          <a:ext cx="8835750" cy="433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875">
                  <a:extLst>
                    <a:ext uri="{9D8B030D-6E8A-4147-A177-3AD203B41FA5}">
                      <a16:colId xmlns="" xmlns:a16="http://schemas.microsoft.com/office/drawing/2014/main" val="1252636864"/>
                    </a:ext>
                  </a:extLst>
                </a:gridCol>
                <a:gridCol w="4417875">
                  <a:extLst>
                    <a:ext uri="{9D8B030D-6E8A-4147-A177-3AD203B41FA5}">
                      <a16:colId xmlns="" xmlns:a16="http://schemas.microsoft.com/office/drawing/2014/main" val="348456257"/>
                    </a:ext>
                  </a:extLst>
                </a:gridCol>
              </a:tblGrid>
              <a:tr h="4069080">
                <a:tc>
                  <a:txBody>
                    <a:bodyPr/>
                    <a:lstStyle/>
                    <a:p>
                      <a:pPr marL="342900" lvl="0" indent="-342900" rtl="0">
                        <a:buFont typeface="+mj-lt"/>
                        <a:buAutoNum type="arabicPeriod"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Ruang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Lingkup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Acuan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Istilah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Definisi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Azas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Sistem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Jaminan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Produk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Persyaratan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SJPH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457200" lvl="1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5.1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Komitmen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Tanggung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Jawab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5.1.1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Kebijakan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5.1.2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Tanggung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Jawab Manajemen</a:t>
                      </a: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5.1.3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Pembinaan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Sumberdaya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Manusia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457200" lvl="1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5.2 Bahan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5.2.1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Sumber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Bahan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5.2.2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Sumber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Bahan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Tidak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00113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5.3 Proses Produk Halal (PPH)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1611313" lvl="2" indent="-696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5.3.1 Lokasi,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Tempat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Bangunan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5.3.2 Alat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Perangkat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5.3.3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Prosedur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PPH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5.3.4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Validasi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Verifikasi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457200" lvl="1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5.4 Produk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1611313" lvl="2" indent="-696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5.4.1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Umum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24000" marR="0" lvl="1" indent="-617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5.4.2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Pengemasan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Pelabelan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1524000" marR="0" lvl="1" indent="-617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5.4.3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Penyimpanan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en-US" sz="1400" b="1" i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Display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Pelayanan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Penyajian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1349375" marR="0" lvl="1" indent="-4429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5.4.4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Identifikasi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dan Mampu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Telusur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00113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5.5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Pemantauan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Evaluasi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6.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Persyaratan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Sistem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Manajemen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7.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Persyaratan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Sertifikat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8.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Persyaratan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Label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 Lampiran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9.1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Persyaratan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Metode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Pencucian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Menurut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    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Hukum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Islam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9.2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Kategori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Produk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9.3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Prosedur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Sertifikasi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9.4 Format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Pedoman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SJPH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9.5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Dokumen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Persyaratan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Sertifikasi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9.6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Contoh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Sertifikat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9.7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Contoh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Label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10.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Bibliografi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ID" sz="1400" dirty="0">
                        <a:solidFill>
                          <a:schemeClr val="bg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8039686"/>
                  </a:ext>
                </a:extLst>
              </a:tr>
            </a:tbl>
          </a:graphicData>
        </a:graphic>
      </p:graphicFrame>
      <p:sp>
        <p:nvSpPr>
          <p:cNvPr id="15" name="Text Placeholder 1">
            <a:extLst>
              <a:ext uri="{FF2B5EF4-FFF2-40B4-BE49-F238E27FC236}">
                <a16:creationId xmlns="" xmlns:a16="http://schemas.microsoft.com/office/drawing/2014/main" id="{1A6E59B3-DD70-4D41-8299-C2882FF41CCD}"/>
              </a:ext>
            </a:extLst>
          </p:cNvPr>
          <p:cNvSpPr txBox="1">
            <a:spLocks/>
          </p:cNvSpPr>
          <p:nvPr/>
        </p:nvSpPr>
        <p:spPr>
          <a:xfrm>
            <a:off x="145636" y="365535"/>
            <a:ext cx="8835749" cy="543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Daftar </a:t>
            </a:r>
            <a:r>
              <a:rPr lang="en-US" sz="1800" b="1" dirty="0" err="1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isi</a:t>
            </a:r>
            <a:r>
              <a:rPr lang="en-US" sz="1800" b="1" dirty="0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 – </a:t>
            </a:r>
            <a:r>
              <a:rPr lang="en-US" sz="1800" b="1" dirty="0" err="1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Sistem</a:t>
            </a:r>
            <a:r>
              <a:rPr lang="en-US" sz="1800" b="1" dirty="0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Jaminan</a:t>
            </a:r>
            <a:r>
              <a:rPr lang="en-US" sz="1800" b="1" dirty="0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 Produk Halal (SJPH)</a:t>
            </a:r>
            <a:endParaRPr lang="en-US" sz="1800" dirty="0">
              <a:solidFill>
                <a:srgbClr val="FFC000"/>
              </a:solidFill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5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29787B81-C7DF-412B-A405-EF4454012D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61F24D-219D-1F4F-B786-99D2B68CFAA1}"/>
              </a:ext>
            </a:extLst>
          </p:cNvPr>
          <p:cNvSpPr/>
          <p:nvPr/>
        </p:nvSpPr>
        <p:spPr>
          <a:xfrm>
            <a:off x="484583" y="452718"/>
            <a:ext cx="7053542" cy="117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l" defTabSz="4572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RUANG LINGKUP : </a:t>
            </a:r>
          </a:p>
          <a:p>
            <a:pPr marL="401638" algn="l" defTabSz="4572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PENERAPAN SISTIM JAMINAN PRODUK HALAL (SJPH)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99709C-4BA6-494C-82AA-828CDAF9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z="2800" smtClean="0">
                <a:latin typeface="+mn-lt"/>
              </a:rPr>
              <a:pPr>
                <a:spcAft>
                  <a:spcPts val="600"/>
                </a:spcAft>
              </a:pPr>
              <a:t>9</a:t>
            </a:fld>
            <a:endParaRPr lang="en-US" sz="280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F1FD7F56-4A9E-4944-9CA0-3BF403BB1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438922"/>
              </p:ext>
            </p:extLst>
          </p:nvPr>
        </p:nvGraphicFramePr>
        <p:xfrm>
          <a:off x="433805" y="2068799"/>
          <a:ext cx="8276390" cy="444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907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2156</Words>
  <Application>Microsoft Office PowerPoint</Application>
  <PresentationFormat>On-screen Show (4:3)</PresentationFormat>
  <Paragraphs>393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ISTILAH DAN DEFINISI</vt:lpstr>
      <vt:lpstr>PowerPoint Presentation</vt:lpstr>
      <vt:lpstr>PowerPoint Presentation</vt:lpstr>
      <vt:lpstr>5. KRITERIA SISTEM JAMINAN  PRODUK HALAL</vt:lpstr>
      <vt:lpstr>Persyaratan</vt:lpstr>
      <vt:lpstr>Persyaratan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o365ori455</dc:creator>
  <cp:lastModifiedBy>Windows User</cp:lastModifiedBy>
  <cp:revision>280</cp:revision>
  <dcterms:created xsi:type="dcterms:W3CDTF">2020-07-19T18:25:20Z</dcterms:created>
  <dcterms:modified xsi:type="dcterms:W3CDTF">2021-06-14T05:16:40Z</dcterms:modified>
</cp:coreProperties>
</file>